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56A3"/>
    <a:srgbClr val="F8BB12"/>
    <a:srgbClr val="D02D17"/>
    <a:srgbClr val="27326A"/>
    <a:srgbClr val="F4F0EB"/>
    <a:srgbClr val="C4D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5" autoAdjust="0"/>
    <p:restoredTop sz="94660"/>
  </p:normalViewPr>
  <p:slideViewPr>
    <p:cSldViewPr snapToGrid="0">
      <p:cViewPr>
        <p:scale>
          <a:sx n="90" d="100"/>
          <a:sy n="90" d="100"/>
        </p:scale>
        <p:origin x="1458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Graphique, clipart, graphisme, créativité&#10;&#10;Le contenu généré par l’IA peut être incorrect.">
            <a:extLst>
              <a:ext uri="{FF2B5EF4-FFF2-40B4-BE49-F238E27FC236}">
                <a16:creationId xmlns:a16="http://schemas.microsoft.com/office/drawing/2014/main" id="{C554D9C5-30A5-B249-A589-B278B79BB4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7111" y="-760171"/>
            <a:ext cx="8772905" cy="837834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98FC1E1-3F10-1A21-D635-0111E716EA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27326A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D9C1774-4F04-2F1D-329B-68A35F71827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7326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59BA34-4A21-3204-93AA-53045FEC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3999" y="6066520"/>
            <a:ext cx="1846521" cy="65495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80F095F-E561-4D54-A452-46F3CBE21770}" type="datetimeFigureOut">
              <a:rPr lang="fr-FR" smtClean="0"/>
              <a:pPr/>
              <a:t>21/11/2025</a:t>
            </a:fld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4A89A5-36FC-A774-5903-058A7145A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45719" y="6066520"/>
            <a:ext cx="4975481" cy="65495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EE5701-BB86-75B8-3F81-DE06F89A4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066520"/>
            <a:ext cx="1371600" cy="65495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BDC310-27B1-4661-B5A3-B7C4DB32AC9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64176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C78479F3-E170-6C7F-DEE3-5FA11150DFED}"/>
              </a:ext>
            </a:extLst>
          </p:cNvPr>
          <p:cNvGrpSpPr/>
          <p:nvPr userDrawn="1"/>
        </p:nvGrpSpPr>
        <p:grpSpPr>
          <a:xfrm rot="14132369" flipV="1">
            <a:off x="-267269" y="610057"/>
            <a:ext cx="5945325" cy="7616036"/>
            <a:chOff x="-395999" y="361842"/>
            <a:chExt cx="5945325" cy="7616036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8221F55D-7D1F-D1E5-81BC-5AC4CF04C721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4CDA5E31-048C-E783-4E6B-7897E1E5C9E1}"/>
                </a:ext>
              </a:extLst>
            </p:cNvPr>
            <p:cNvSpPr/>
            <p:nvPr userDrawn="1"/>
          </p:nvSpPr>
          <p:spPr>
            <a:xfrm rot="517691">
              <a:off x="2044700" y="3586551"/>
              <a:ext cx="324000" cy="324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3B2F960-A75C-AB4C-A36A-1521B2CF9E16}"/>
                </a:ext>
              </a:extLst>
            </p:cNvPr>
            <p:cNvSpPr/>
            <p:nvPr userDrawn="1"/>
          </p:nvSpPr>
          <p:spPr>
            <a:xfrm rot="517691">
              <a:off x="833497" y="2520093"/>
              <a:ext cx="900000" cy="90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82EBE4F9-21AF-B79F-92D3-C0BBA5E126FC}"/>
                </a:ext>
              </a:extLst>
            </p:cNvPr>
            <p:cNvSpPr/>
            <p:nvPr userDrawn="1"/>
          </p:nvSpPr>
          <p:spPr>
            <a:xfrm rot="517691">
              <a:off x="1770230" y="1546699"/>
              <a:ext cx="504000" cy="504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154922D-A2C4-7C8F-B2BA-EB0F4A855530}"/>
                </a:ext>
              </a:extLst>
            </p:cNvPr>
            <p:cNvSpPr/>
            <p:nvPr userDrawn="1"/>
          </p:nvSpPr>
          <p:spPr>
            <a:xfrm rot="517691">
              <a:off x="399559" y="2099089"/>
              <a:ext cx="180000" cy="1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207AE40E-3E8E-35D3-41CA-CF2068D54E3F}"/>
                </a:ext>
              </a:extLst>
            </p:cNvPr>
            <p:cNvSpPr/>
            <p:nvPr userDrawn="1"/>
          </p:nvSpPr>
          <p:spPr>
            <a:xfrm rot="517691">
              <a:off x="661831" y="876580"/>
              <a:ext cx="432000" cy="43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43E4D99C-F902-BEAB-C48F-E2E30AF8AC34}"/>
                </a:ext>
              </a:extLst>
            </p:cNvPr>
            <p:cNvSpPr/>
            <p:nvPr userDrawn="1"/>
          </p:nvSpPr>
          <p:spPr>
            <a:xfrm rot="517691">
              <a:off x="1812760" y="361842"/>
              <a:ext cx="180000" cy="1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AD97004B-9231-5582-91A6-7EE82FBFB1B3}"/>
                </a:ext>
              </a:extLst>
            </p:cNvPr>
            <p:cNvSpPr/>
            <p:nvPr userDrawn="1"/>
          </p:nvSpPr>
          <p:spPr>
            <a:xfrm rot="517691">
              <a:off x="4469326" y="5042152"/>
              <a:ext cx="1080000" cy="10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E5ADB2C9-2968-6C7A-F991-083CF1A084D0}"/>
                </a:ext>
              </a:extLst>
            </p:cNvPr>
            <p:cNvSpPr/>
            <p:nvPr userDrawn="1"/>
          </p:nvSpPr>
          <p:spPr>
            <a:xfrm rot="517691">
              <a:off x="4097496" y="3483928"/>
              <a:ext cx="792000" cy="79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101713DB-E9ED-782A-DB26-4A61BD4E5355}"/>
                </a:ext>
              </a:extLst>
            </p:cNvPr>
            <p:cNvSpPr/>
            <p:nvPr userDrawn="1"/>
          </p:nvSpPr>
          <p:spPr>
            <a:xfrm rot="517691">
              <a:off x="3327195" y="2310653"/>
              <a:ext cx="648000" cy="648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83F1AECF-C316-ADD6-B46C-6D1071559A20}"/>
                </a:ext>
              </a:extLst>
            </p:cNvPr>
            <p:cNvSpPr/>
            <p:nvPr userDrawn="1"/>
          </p:nvSpPr>
          <p:spPr>
            <a:xfrm rot="517691">
              <a:off x="2826339" y="4463174"/>
              <a:ext cx="360000" cy="36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AE1EF61A-C63B-907C-17F2-F91F83559CA9}"/>
                </a:ext>
              </a:extLst>
            </p:cNvPr>
            <p:cNvSpPr/>
            <p:nvPr userDrawn="1"/>
          </p:nvSpPr>
          <p:spPr>
            <a:xfrm rot="517691">
              <a:off x="3178036" y="1462754"/>
              <a:ext cx="180000" cy="1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D9FBF6D4-9F39-1BE0-E3D5-1C56EF75E700}"/>
                </a:ext>
              </a:extLst>
            </p:cNvPr>
            <p:cNvSpPr/>
            <p:nvPr userDrawn="1"/>
          </p:nvSpPr>
          <p:spPr>
            <a:xfrm rot="517691">
              <a:off x="3614105" y="6342738"/>
              <a:ext cx="252000" cy="25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11BFEEA-CF78-F463-77A7-FC0FF94D2D0A}"/>
                </a:ext>
              </a:extLst>
            </p:cNvPr>
            <p:cNvSpPr/>
            <p:nvPr userDrawn="1"/>
          </p:nvSpPr>
          <p:spPr>
            <a:xfrm>
              <a:off x="847639" y="5817878"/>
              <a:ext cx="2160000" cy="216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43092972-470F-D617-F92E-232D5CB29E9F}"/>
                </a:ext>
              </a:extLst>
            </p:cNvPr>
            <p:cNvSpPr/>
            <p:nvPr userDrawn="1"/>
          </p:nvSpPr>
          <p:spPr>
            <a:xfrm rot="517691">
              <a:off x="-395999" y="3483927"/>
              <a:ext cx="792000" cy="79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00367-B7A4-511A-24CE-E73C922E90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CE10D34-AF4C-EB7D-BE1E-DFBBA656A5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0EEA87C-9598-F90D-65E6-20E8C2EE3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095F-E561-4D54-A452-46F3CBE21770}" type="datetimeFigureOut">
              <a:rPr lang="fr-FR" smtClean="0"/>
              <a:t>21/11/2025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C27C226-007F-EFE6-1B14-EF705625C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E2A817-7E40-B2E3-F40E-73F46DB62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DC310-27B1-4661-B5A3-B7C4DB32AC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5447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7D219817-170D-3895-99AD-4AF9D624005D}"/>
              </a:ext>
            </a:extLst>
          </p:cNvPr>
          <p:cNvGrpSpPr/>
          <p:nvPr userDrawn="1"/>
        </p:nvGrpSpPr>
        <p:grpSpPr>
          <a:xfrm rot="14968917" flipV="1">
            <a:off x="953368" y="-672832"/>
            <a:ext cx="5945325" cy="7616036"/>
            <a:chOff x="-395999" y="361842"/>
            <a:chExt cx="5945325" cy="7616036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484110F1-7526-09DE-DCA6-BFBE313F9A17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50EC9AA2-CB09-AB72-2B5B-BCCCADFD483F}"/>
                </a:ext>
              </a:extLst>
            </p:cNvPr>
            <p:cNvSpPr/>
            <p:nvPr userDrawn="1"/>
          </p:nvSpPr>
          <p:spPr>
            <a:xfrm rot="517691">
              <a:off x="2044700" y="3586551"/>
              <a:ext cx="324000" cy="324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9B1F4E60-DB5B-66EE-C506-9AD861C968E4}"/>
                </a:ext>
              </a:extLst>
            </p:cNvPr>
            <p:cNvSpPr/>
            <p:nvPr userDrawn="1"/>
          </p:nvSpPr>
          <p:spPr>
            <a:xfrm rot="517691">
              <a:off x="833497" y="2520093"/>
              <a:ext cx="900000" cy="90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0618560-10BD-3CC8-EF52-4493E3B5442B}"/>
                </a:ext>
              </a:extLst>
            </p:cNvPr>
            <p:cNvSpPr/>
            <p:nvPr userDrawn="1"/>
          </p:nvSpPr>
          <p:spPr>
            <a:xfrm rot="517691">
              <a:off x="1770230" y="1546699"/>
              <a:ext cx="504000" cy="504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48339491-7316-9661-7098-DB53F8090F5A}"/>
                </a:ext>
              </a:extLst>
            </p:cNvPr>
            <p:cNvSpPr/>
            <p:nvPr userDrawn="1"/>
          </p:nvSpPr>
          <p:spPr>
            <a:xfrm rot="517691">
              <a:off x="399559" y="2099089"/>
              <a:ext cx="180000" cy="1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43AA5287-92CC-4262-C168-08D7A743546B}"/>
                </a:ext>
              </a:extLst>
            </p:cNvPr>
            <p:cNvSpPr/>
            <p:nvPr userDrawn="1"/>
          </p:nvSpPr>
          <p:spPr>
            <a:xfrm rot="517691">
              <a:off x="661831" y="876580"/>
              <a:ext cx="432000" cy="43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7CD4577-EA7A-5D06-7FD3-57E9BA9D96B1}"/>
                </a:ext>
              </a:extLst>
            </p:cNvPr>
            <p:cNvSpPr/>
            <p:nvPr userDrawn="1"/>
          </p:nvSpPr>
          <p:spPr>
            <a:xfrm rot="517691">
              <a:off x="1812760" y="361842"/>
              <a:ext cx="180000" cy="1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A786411-9CCB-A6F9-E020-381FABA0E2DA}"/>
                </a:ext>
              </a:extLst>
            </p:cNvPr>
            <p:cNvSpPr/>
            <p:nvPr userDrawn="1"/>
          </p:nvSpPr>
          <p:spPr>
            <a:xfrm rot="517691">
              <a:off x="4469326" y="5042152"/>
              <a:ext cx="1080000" cy="10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DCFE5C24-215B-97DC-4AEC-3CC829A8019B}"/>
                </a:ext>
              </a:extLst>
            </p:cNvPr>
            <p:cNvSpPr/>
            <p:nvPr userDrawn="1"/>
          </p:nvSpPr>
          <p:spPr>
            <a:xfrm rot="517691">
              <a:off x="4097496" y="3483928"/>
              <a:ext cx="792000" cy="79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364F9FB2-5E85-0E0B-A755-DAF1C3155C4E}"/>
                </a:ext>
              </a:extLst>
            </p:cNvPr>
            <p:cNvSpPr/>
            <p:nvPr userDrawn="1"/>
          </p:nvSpPr>
          <p:spPr>
            <a:xfrm rot="517691">
              <a:off x="3327195" y="2310653"/>
              <a:ext cx="648000" cy="648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317ABE37-37C7-5013-2411-1ABBFDB80846}"/>
                </a:ext>
              </a:extLst>
            </p:cNvPr>
            <p:cNvSpPr/>
            <p:nvPr userDrawn="1"/>
          </p:nvSpPr>
          <p:spPr>
            <a:xfrm rot="517691">
              <a:off x="2826339" y="4463174"/>
              <a:ext cx="360000" cy="36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50512C00-DA07-9BF1-B3C9-5A0A7A344FF6}"/>
                </a:ext>
              </a:extLst>
            </p:cNvPr>
            <p:cNvSpPr/>
            <p:nvPr userDrawn="1"/>
          </p:nvSpPr>
          <p:spPr>
            <a:xfrm rot="517691">
              <a:off x="3178036" y="1462754"/>
              <a:ext cx="180000" cy="1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976027A9-DF89-6E11-0B44-418ECD69567D}"/>
                </a:ext>
              </a:extLst>
            </p:cNvPr>
            <p:cNvSpPr/>
            <p:nvPr userDrawn="1"/>
          </p:nvSpPr>
          <p:spPr>
            <a:xfrm rot="517691">
              <a:off x="3614105" y="6342738"/>
              <a:ext cx="252000" cy="25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E844C29-6EB1-0B19-9682-BD29FA28523B}"/>
                </a:ext>
              </a:extLst>
            </p:cNvPr>
            <p:cNvSpPr/>
            <p:nvPr userDrawn="1"/>
          </p:nvSpPr>
          <p:spPr>
            <a:xfrm>
              <a:off x="847639" y="5817878"/>
              <a:ext cx="2160000" cy="216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25E3F9B6-43B7-F99B-2043-CD6A19B239B2}"/>
                </a:ext>
              </a:extLst>
            </p:cNvPr>
            <p:cNvSpPr/>
            <p:nvPr userDrawn="1"/>
          </p:nvSpPr>
          <p:spPr>
            <a:xfrm rot="517691">
              <a:off x="-395999" y="3483927"/>
              <a:ext cx="792000" cy="79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" name="Titre vertical 1">
            <a:extLst>
              <a:ext uri="{FF2B5EF4-FFF2-40B4-BE49-F238E27FC236}">
                <a16:creationId xmlns:a16="http://schemas.microsoft.com/office/drawing/2014/main" id="{269000B1-0564-F27E-E858-F730FD99B1CF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BB8C72E-A941-130D-A8E6-81C0AF8A3A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840BEF-F01C-848E-DC32-9FD44BFC2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095F-E561-4D54-A452-46F3CBE21770}" type="datetimeFigureOut">
              <a:rPr lang="fr-FR" smtClean="0"/>
              <a:t>21/11/2025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1375C23-19C9-E9BB-51DD-FAFE9E0AB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7107AD-646D-A2B3-3DFA-E86A3AC5F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DC310-27B1-4661-B5A3-B7C4DB32AC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846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e 33">
            <a:extLst>
              <a:ext uri="{FF2B5EF4-FFF2-40B4-BE49-F238E27FC236}">
                <a16:creationId xmlns:a16="http://schemas.microsoft.com/office/drawing/2014/main" id="{8E0A8B2B-27D9-AE01-331C-D84EC013EA49}"/>
              </a:ext>
            </a:extLst>
          </p:cNvPr>
          <p:cNvGrpSpPr/>
          <p:nvPr userDrawn="1"/>
        </p:nvGrpSpPr>
        <p:grpSpPr>
          <a:xfrm rot="2087597">
            <a:off x="-425788" y="3488887"/>
            <a:ext cx="2980478" cy="3247739"/>
            <a:chOff x="8955374" y="2092944"/>
            <a:chExt cx="2980478" cy="324773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ACFFB018-348D-3189-4107-BAC442712B9C}"/>
                </a:ext>
              </a:extLst>
            </p:cNvPr>
            <p:cNvSpPr/>
            <p:nvPr userDrawn="1"/>
          </p:nvSpPr>
          <p:spPr>
            <a:xfrm rot="517691">
              <a:off x="8955374" y="4087518"/>
              <a:ext cx="1080000" cy="108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9B5B5814-E43C-EB47-82CF-565E0F4DB95D}"/>
                </a:ext>
              </a:extLst>
            </p:cNvPr>
            <p:cNvSpPr/>
            <p:nvPr userDrawn="1"/>
          </p:nvSpPr>
          <p:spPr>
            <a:xfrm rot="517691">
              <a:off x="10597431" y="4980683"/>
              <a:ext cx="360000" cy="36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16EC8C74-FF4F-1DF7-5A17-DFE78CFF2621}"/>
                </a:ext>
              </a:extLst>
            </p:cNvPr>
            <p:cNvSpPr/>
            <p:nvPr userDrawn="1"/>
          </p:nvSpPr>
          <p:spPr>
            <a:xfrm rot="517691">
              <a:off x="10420677" y="3452160"/>
              <a:ext cx="900000" cy="90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E05E8EC8-20F5-1B9E-CA60-FF2A21ECF352}"/>
                </a:ext>
              </a:extLst>
            </p:cNvPr>
            <p:cNvSpPr/>
            <p:nvPr userDrawn="1"/>
          </p:nvSpPr>
          <p:spPr>
            <a:xfrm rot="517691">
              <a:off x="10097066" y="2624605"/>
              <a:ext cx="540000" cy="54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EF95D9E3-F57D-C7DD-4F44-A43D0F68CED6}"/>
                </a:ext>
              </a:extLst>
            </p:cNvPr>
            <p:cNvSpPr/>
            <p:nvPr userDrawn="1"/>
          </p:nvSpPr>
          <p:spPr>
            <a:xfrm rot="517691">
              <a:off x="11755852" y="4410031"/>
              <a:ext cx="180000" cy="18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E4006FDF-3D43-CD84-F55D-1CB6D5C63199}"/>
                </a:ext>
              </a:extLst>
            </p:cNvPr>
            <p:cNvSpPr/>
            <p:nvPr userDrawn="1"/>
          </p:nvSpPr>
          <p:spPr>
            <a:xfrm rot="517691">
              <a:off x="10920241" y="2092944"/>
              <a:ext cx="360000" cy="36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4C7B9E95-1DCF-7083-022E-6995F0CAC4D2}"/>
                </a:ext>
              </a:extLst>
            </p:cNvPr>
            <p:cNvSpPr/>
            <p:nvPr userDrawn="1"/>
          </p:nvSpPr>
          <p:spPr>
            <a:xfrm rot="517691">
              <a:off x="11482518" y="3055969"/>
              <a:ext cx="180000" cy="18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AF72E558-A398-5ED6-7800-69E6F98F2F88}"/>
              </a:ext>
            </a:extLst>
          </p:cNvPr>
          <p:cNvGrpSpPr/>
          <p:nvPr userDrawn="1"/>
        </p:nvGrpSpPr>
        <p:grpSpPr>
          <a:xfrm>
            <a:off x="10730" y="199672"/>
            <a:ext cx="2073868" cy="3971104"/>
            <a:chOff x="340929" y="1555440"/>
            <a:chExt cx="2073868" cy="397110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354E6B91-18B1-888C-69A2-C9E96341979A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578D3BD8-640E-4542-3C6A-7BDC821BFB5E}"/>
                </a:ext>
              </a:extLst>
            </p:cNvPr>
            <p:cNvSpPr/>
            <p:nvPr userDrawn="1"/>
          </p:nvSpPr>
          <p:spPr>
            <a:xfrm rot="517691">
              <a:off x="1620277" y="4133534"/>
              <a:ext cx="360000" cy="36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521E1882-48B1-18B7-D6DC-79ECA7C523A0}"/>
                </a:ext>
              </a:extLst>
            </p:cNvPr>
            <p:cNvSpPr/>
            <p:nvPr userDrawn="1"/>
          </p:nvSpPr>
          <p:spPr>
            <a:xfrm rot="517691">
              <a:off x="705090" y="3021475"/>
              <a:ext cx="900000" cy="90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ABD38623-15A6-A485-BD6B-A9BFD3CE94A1}"/>
                </a:ext>
              </a:extLst>
            </p:cNvPr>
            <p:cNvSpPr/>
            <p:nvPr userDrawn="1"/>
          </p:nvSpPr>
          <p:spPr>
            <a:xfrm rot="517691">
              <a:off x="1673144" y="2502092"/>
              <a:ext cx="540000" cy="54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D1C813D4-91C9-DE56-4489-CAE49CF24F45}"/>
                </a:ext>
              </a:extLst>
            </p:cNvPr>
            <p:cNvSpPr/>
            <p:nvPr userDrawn="1"/>
          </p:nvSpPr>
          <p:spPr>
            <a:xfrm rot="517691">
              <a:off x="340929" y="3864546"/>
              <a:ext cx="180000" cy="18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34558647-D46B-1817-1A0A-0F1C64DD5F76}"/>
                </a:ext>
              </a:extLst>
            </p:cNvPr>
            <p:cNvSpPr/>
            <p:nvPr userDrawn="1"/>
          </p:nvSpPr>
          <p:spPr>
            <a:xfrm rot="517691">
              <a:off x="870776" y="1877232"/>
              <a:ext cx="360000" cy="36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C889102E-B206-9159-4DD4-F46AC9C14D2D}"/>
                </a:ext>
              </a:extLst>
            </p:cNvPr>
            <p:cNvSpPr/>
            <p:nvPr userDrawn="1"/>
          </p:nvSpPr>
          <p:spPr>
            <a:xfrm rot="517691">
              <a:off x="2234797" y="1555440"/>
              <a:ext cx="180000" cy="180000"/>
            </a:xfrm>
            <a:prstGeom prst="ellipse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9A1E70-F27B-6B24-EE68-C32847C29846}"/>
              </a:ext>
            </a:extLst>
          </p:cNvPr>
          <p:cNvSpPr>
            <a:spLocks noGrp="1"/>
          </p:cNvSpPr>
          <p:nvPr userDrawn="1"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266D92C-4A86-C032-7C06-4668AFC632A0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FF35A-EAE5-6471-3614-4084BC6DDA5C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80F095F-E561-4D54-A452-46F3CBE21770}" type="datetimeFigureOut">
              <a:rPr lang="fr-FR" smtClean="0"/>
              <a:pPr/>
              <a:t>21/11/2025</a:t>
            </a:fld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F49116-8E6F-23DA-4E01-121C4E72C488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38C8CD-E0E6-1BB4-E588-8B728015C950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3BDC310-27B1-4661-B5A3-B7C4DB32AC90}" type="slidenum">
              <a:rPr lang="fr-FR" smtClean="0"/>
              <a:pPr/>
              <a:t>‹N°›</a:t>
            </a:fld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190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 descr="Une image contenant Graphique, clipart, graphisme, créativité&#10;&#10;Le contenu généré par l’IA peut être incorrect.">
            <a:extLst>
              <a:ext uri="{FF2B5EF4-FFF2-40B4-BE49-F238E27FC236}">
                <a16:creationId xmlns:a16="http://schemas.microsoft.com/office/drawing/2014/main" id="{F4AC1344-AB6B-4C84-9700-AB40AB6364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4340" y="2833193"/>
            <a:ext cx="5574407" cy="5323697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1A6441A0-44FB-8F4B-AC29-D3DAA7FB02FF}"/>
              </a:ext>
            </a:extLst>
          </p:cNvPr>
          <p:cNvGrpSpPr/>
          <p:nvPr userDrawn="1"/>
        </p:nvGrpSpPr>
        <p:grpSpPr>
          <a:xfrm rot="20644825">
            <a:off x="9569712" y="501658"/>
            <a:ext cx="1838786" cy="4223287"/>
            <a:chOff x="10097066" y="2092944"/>
            <a:chExt cx="1838786" cy="422328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D6214998-4BAB-478C-2287-0D8B7BCF0E5B}"/>
                </a:ext>
              </a:extLst>
            </p:cNvPr>
            <p:cNvSpPr/>
            <p:nvPr userDrawn="1"/>
          </p:nvSpPr>
          <p:spPr>
            <a:xfrm rot="517691">
              <a:off x="10813800" y="5236231"/>
              <a:ext cx="1080000" cy="108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FF0F8259-5F94-2C1B-61E7-4B238433127F}"/>
                </a:ext>
              </a:extLst>
            </p:cNvPr>
            <p:cNvSpPr/>
            <p:nvPr userDrawn="1"/>
          </p:nvSpPr>
          <p:spPr>
            <a:xfrm rot="517691">
              <a:off x="10544786" y="4627481"/>
              <a:ext cx="360000" cy="36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A72CAE34-5C40-6967-F631-E11C4B0EA4AC}"/>
                </a:ext>
              </a:extLst>
            </p:cNvPr>
            <p:cNvSpPr/>
            <p:nvPr userDrawn="1"/>
          </p:nvSpPr>
          <p:spPr>
            <a:xfrm rot="517691">
              <a:off x="10736933" y="3564041"/>
              <a:ext cx="900000" cy="90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C81B6A66-BAD4-1922-390B-E4839437E140}"/>
                </a:ext>
              </a:extLst>
            </p:cNvPr>
            <p:cNvSpPr/>
            <p:nvPr userDrawn="1"/>
          </p:nvSpPr>
          <p:spPr>
            <a:xfrm rot="517691">
              <a:off x="10097066" y="2624605"/>
              <a:ext cx="540000" cy="54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0C203B23-3417-05AC-302D-F0BD4589B5DE}"/>
                </a:ext>
              </a:extLst>
            </p:cNvPr>
            <p:cNvSpPr/>
            <p:nvPr userDrawn="1"/>
          </p:nvSpPr>
          <p:spPr>
            <a:xfrm rot="517691">
              <a:off x="11755852" y="4410031"/>
              <a:ext cx="180000" cy="18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349240F-A60A-C0FF-03D5-C2438F4E03B9}"/>
                </a:ext>
              </a:extLst>
            </p:cNvPr>
            <p:cNvSpPr/>
            <p:nvPr userDrawn="1"/>
          </p:nvSpPr>
          <p:spPr>
            <a:xfrm rot="517691">
              <a:off x="10920241" y="2092944"/>
              <a:ext cx="360000" cy="36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CD858F71-6BD5-CF7A-B335-070A42E6B414}"/>
                </a:ext>
              </a:extLst>
            </p:cNvPr>
            <p:cNvSpPr/>
            <p:nvPr userDrawn="1"/>
          </p:nvSpPr>
          <p:spPr>
            <a:xfrm rot="517691">
              <a:off x="11482518" y="3055969"/>
              <a:ext cx="180000" cy="18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1A650E1-8ECC-3E59-9DFC-ECF149D2541C}"/>
              </a:ext>
            </a:extLst>
          </p:cNvPr>
          <p:cNvGrpSpPr/>
          <p:nvPr userDrawn="1"/>
        </p:nvGrpSpPr>
        <p:grpSpPr>
          <a:xfrm rot="8356530">
            <a:off x="11102724" y="-996614"/>
            <a:ext cx="2073868" cy="3971104"/>
            <a:chOff x="340929" y="1555440"/>
            <a:chExt cx="2073868" cy="397110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56B5B5CC-6CF1-D3EF-5245-73C198946E5A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A416717D-3AFE-0091-D910-280E5409614E}"/>
                </a:ext>
              </a:extLst>
            </p:cNvPr>
            <p:cNvSpPr/>
            <p:nvPr userDrawn="1"/>
          </p:nvSpPr>
          <p:spPr>
            <a:xfrm rot="517691">
              <a:off x="1620277" y="4133534"/>
              <a:ext cx="360000" cy="36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B7A74E41-9E1C-0EBD-0F9E-8A5644EE90E8}"/>
                </a:ext>
              </a:extLst>
            </p:cNvPr>
            <p:cNvSpPr/>
            <p:nvPr userDrawn="1"/>
          </p:nvSpPr>
          <p:spPr>
            <a:xfrm rot="517691">
              <a:off x="705090" y="3021475"/>
              <a:ext cx="900000" cy="90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00D526DB-85B1-210C-3E56-0115D7EF7FA0}"/>
                </a:ext>
              </a:extLst>
            </p:cNvPr>
            <p:cNvSpPr/>
            <p:nvPr userDrawn="1"/>
          </p:nvSpPr>
          <p:spPr>
            <a:xfrm rot="517691">
              <a:off x="1673144" y="2502092"/>
              <a:ext cx="540000" cy="54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F6C42BF6-55E6-1675-12B8-5ED419D828FA}"/>
                </a:ext>
              </a:extLst>
            </p:cNvPr>
            <p:cNvSpPr/>
            <p:nvPr userDrawn="1"/>
          </p:nvSpPr>
          <p:spPr>
            <a:xfrm rot="517691">
              <a:off x="340929" y="3864546"/>
              <a:ext cx="180000" cy="18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256BA010-F7C4-2D0D-4C7F-057188484A62}"/>
                </a:ext>
              </a:extLst>
            </p:cNvPr>
            <p:cNvSpPr/>
            <p:nvPr userDrawn="1"/>
          </p:nvSpPr>
          <p:spPr>
            <a:xfrm rot="517691">
              <a:off x="870776" y="1877232"/>
              <a:ext cx="360000" cy="36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4A9BA257-EFCD-C7A7-9507-37349844D742}"/>
                </a:ext>
              </a:extLst>
            </p:cNvPr>
            <p:cNvSpPr/>
            <p:nvPr userDrawn="1"/>
          </p:nvSpPr>
          <p:spPr>
            <a:xfrm rot="517691">
              <a:off x="2234797" y="1555440"/>
              <a:ext cx="180000" cy="18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4ECC03F1-5F1C-C7BD-C5A5-BA3895C54B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706504-1A6D-87A6-F085-E400C4A4092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26407C-B22C-A0BF-9438-ED98D67B3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80F095F-E561-4D54-A452-46F3CBE21770}" type="datetimeFigureOut">
              <a:rPr lang="fr-FR" smtClean="0"/>
              <a:pPr/>
              <a:t>21/11/2025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99F25FF-48FE-1530-8B26-88C6B89CC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7BCD10C-746A-7099-630C-9C2874903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BDC310-27B1-4661-B5A3-B7C4DB32AC90}" type="slidenum">
              <a:rPr lang="fr-FR" smtClean="0"/>
              <a:pPr/>
              <a:t>‹N°›</a:t>
            </a:fld>
            <a:endParaRPr lang="fr-FR" dirty="0">
              <a:solidFill>
                <a:schemeClr val="tx1"/>
              </a:solidFill>
            </a:endParaRP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915880BC-BEE7-5B89-25D3-3A87083C2C9C}"/>
              </a:ext>
            </a:extLst>
          </p:cNvPr>
          <p:cNvGrpSpPr/>
          <p:nvPr userDrawn="1"/>
        </p:nvGrpSpPr>
        <p:grpSpPr>
          <a:xfrm rot="3413174">
            <a:off x="10870822" y="3814176"/>
            <a:ext cx="2073868" cy="3971104"/>
            <a:chOff x="340929" y="1555440"/>
            <a:chExt cx="2073868" cy="397110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CFC2D00D-3E38-24E0-984D-5E4E48F6E31D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4AEE5B57-E89D-C5EA-3893-5BFF9902B756}"/>
                </a:ext>
              </a:extLst>
            </p:cNvPr>
            <p:cNvSpPr/>
            <p:nvPr userDrawn="1"/>
          </p:nvSpPr>
          <p:spPr>
            <a:xfrm rot="517691">
              <a:off x="1620277" y="4133534"/>
              <a:ext cx="360000" cy="36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C7F38370-EA27-C6A0-B511-166335C2FBE7}"/>
                </a:ext>
              </a:extLst>
            </p:cNvPr>
            <p:cNvSpPr/>
            <p:nvPr userDrawn="1"/>
          </p:nvSpPr>
          <p:spPr>
            <a:xfrm rot="517691">
              <a:off x="705090" y="3021475"/>
              <a:ext cx="900000" cy="90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F85472F7-010A-DAA1-D8D1-B3FA4A740C04}"/>
                </a:ext>
              </a:extLst>
            </p:cNvPr>
            <p:cNvSpPr/>
            <p:nvPr userDrawn="1"/>
          </p:nvSpPr>
          <p:spPr>
            <a:xfrm rot="517691">
              <a:off x="1673144" y="2502092"/>
              <a:ext cx="540000" cy="54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3E7969FC-433D-9539-91BD-101A4030B5B1}"/>
                </a:ext>
              </a:extLst>
            </p:cNvPr>
            <p:cNvSpPr/>
            <p:nvPr userDrawn="1"/>
          </p:nvSpPr>
          <p:spPr>
            <a:xfrm rot="517691">
              <a:off x="340929" y="3864546"/>
              <a:ext cx="180000" cy="18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8EDEA4B1-3C79-59E2-0B7B-E5421AE9CCAB}"/>
                </a:ext>
              </a:extLst>
            </p:cNvPr>
            <p:cNvSpPr/>
            <p:nvPr userDrawn="1"/>
          </p:nvSpPr>
          <p:spPr>
            <a:xfrm rot="517691">
              <a:off x="870776" y="1877232"/>
              <a:ext cx="360000" cy="36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2BDB7AD4-6E74-9B33-64D3-56ECFF8F435F}"/>
                </a:ext>
              </a:extLst>
            </p:cNvPr>
            <p:cNvSpPr/>
            <p:nvPr userDrawn="1"/>
          </p:nvSpPr>
          <p:spPr>
            <a:xfrm rot="517691">
              <a:off x="2234797" y="1555440"/>
              <a:ext cx="180000" cy="180000"/>
            </a:xfrm>
            <a:prstGeom prst="ellipse">
              <a:avLst/>
            </a:prstGeom>
            <a:grpFill/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815395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68D4342F-ECFC-99B4-AC5E-F3CC26E596A7}"/>
              </a:ext>
            </a:extLst>
          </p:cNvPr>
          <p:cNvGrpSpPr/>
          <p:nvPr userDrawn="1"/>
        </p:nvGrpSpPr>
        <p:grpSpPr>
          <a:xfrm rot="6092898">
            <a:off x="-761559" y="2037966"/>
            <a:ext cx="2073868" cy="3971104"/>
            <a:chOff x="340929" y="1555440"/>
            <a:chExt cx="2073868" cy="3971104"/>
          </a:xfrm>
          <a:solidFill>
            <a:schemeClr val="bg2">
              <a:lumMod val="75000"/>
            </a:schemeClr>
          </a:solidFill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40BA63FA-0D17-87E9-6BB3-3FDA14D94AC2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F8426B23-3A0E-9AAE-BE74-C1612992FF07}"/>
                </a:ext>
              </a:extLst>
            </p:cNvPr>
            <p:cNvSpPr/>
            <p:nvPr userDrawn="1"/>
          </p:nvSpPr>
          <p:spPr>
            <a:xfrm rot="517691">
              <a:off x="1620277" y="4133534"/>
              <a:ext cx="360000" cy="36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620940B8-5C09-FE0F-D0BE-26968D59CB40}"/>
                </a:ext>
              </a:extLst>
            </p:cNvPr>
            <p:cNvSpPr/>
            <p:nvPr userDrawn="1"/>
          </p:nvSpPr>
          <p:spPr>
            <a:xfrm rot="517691">
              <a:off x="705090" y="3021475"/>
              <a:ext cx="900000" cy="90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D0F86242-55EC-E2A5-BA31-0725802550A0}"/>
                </a:ext>
              </a:extLst>
            </p:cNvPr>
            <p:cNvSpPr/>
            <p:nvPr userDrawn="1"/>
          </p:nvSpPr>
          <p:spPr>
            <a:xfrm rot="517691">
              <a:off x="1673144" y="2502092"/>
              <a:ext cx="540000" cy="54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2016717B-F05F-38F5-C7AF-903B83DBD55E}"/>
                </a:ext>
              </a:extLst>
            </p:cNvPr>
            <p:cNvSpPr/>
            <p:nvPr userDrawn="1"/>
          </p:nvSpPr>
          <p:spPr>
            <a:xfrm rot="517691">
              <a:off x="340929" y="3864546"/>
              <a:ext cx="180000" cy="1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90F69D58-F827-FE75-4761-8842848EC057}"/>
                </a:ext>
              </a:extLst>
            </p:cNvPr>
            <p:cNvSpPr/>
            <p:nvPr userDrawn="1"/>
          </p:nvSpPr>
          <p:spPr>
            <a:xfrm rot="517691">
              <a:off x="870776" y="1877232"/>
              <a:ext cx="360000" cy="36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F8EA91FD-0F56-4CF6-7CDF-C359A671D5BF}"/>
                </a:ext>
              </a:extLst>
            </p:cNvPr>
            <p:cNvSpPr/>
            <p:nvPr userDrawn="1"/>
          </p:nvSpPr>
          <p:spPr>
            <a:xfrm rot="517691">
              <a:off x="2234797" y="1555440"/>
              <a:ext cx="180000" cy="1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C8245FBC-AD79-3C9B-0D5B-4C3646F6B6C4}"/>
              </a:ext>
            </a:extLst>
          </p:cNvPr>
          <p:cNvGrpSpPr/>
          <p:nvPr userDrawn="1"/>
        </p:nvGrpSpPr>
        <p:grpSpPr>
          <a:xfrm rot="6170632" flipV="1">
            <a:off x="1740809" y="4046808"/>
            <a:ext cx="1418782" cy="4669884"/>
            <a:chOff x="10097066" y="1753504"/>
            <a:chExt cx="1418782" cy="4669884"/>
          </a:xfrm>
          <a:solidFill>
            <a:schemeClr val="bg2">
              <a:lumMod val="75000"/>
            </a:schemeClr>
          </a:solidFill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9E6ADA82-B85A-3006-F227-43A507277B8D}"/>
                </a:ext>
              </a:extLst>
            </p:cNvPr>
            <p:cNvSpPr/>
            <p:nvPr userDrawn="1"/>
          </p:nvSpPr>
          <p:spPr>
            <a:xfrm rot="517691">
              <a:off x="10424232" y="5343388"/>
              <a:ext cx="1080000" cy="10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6AE3A6EB-A019-EAF1-D3A0-8C44B49C6486}"/>
                </a:ext>
              </a:extLst>
            </p:cNvPr>
            <p:cNvSpPr/>
            <p:nvPr userDrawn="1"/>
          </p:nvSpPr>
          <p:spPr>
            <a:xfrm rot="517691">
              <a:off x="10544786" y="4627481"/>
              <a:ext cx="360000" cy="36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1009AD3D-A27D-58B7-C74B-579BEC495959}"/>
                </a:ext>
              </a:extLst>
            </p:cNvPr>
            <p:cNvSpPr/>
            <p:nvPr userDrawn="1"/>
          </p:nvSpPr>
          <p:spPr>
            <a:xfrm rot="517691">
              <a:off x="10615848" y="3537963"/>
              <a:ext cx="900000" cy="90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F0473CBE-9203-F5FA-FD6E-F468FE63E77D}"/>
                </a:ext>
              </a:extLst>
            </p:cNvPr>
            <p:cNvSpPr/>
            <p:nvPr userDrawn="1"/>
          </p:nvSpPr>
          <p:spPr>
            <a:xfrm rot="517691">
              <a:off x="10097066" y="2624605"/>
              <a:ext cx="540000" cy="54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5BABCC6A-0AFF-454C-B281-02C582B13C8F}"/>
                </a:ext>
              </a:extLst>
            </p:cNvPr>
            <p:cNvSpPr/>
            <p:nvPr userDrawn="1"/>
          </p:nvSpPr>
          <p:spPr>
            <a:xfrm rot="517691">
              <a:off x="10220180" y="1753504"/>
              <a:ext cx="180000" cy="1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CBF06B73-D6E5-73C1-822A-DC0BD75D1A04}"/>
                </a:ext>
              </a:extLst>
            </p:cNvPr>
            <p:cNvSpPr/>
            <p:nvPr userDrawn="1"/>
          </p:nvSpPr>
          <p:spPr>
            <a:xfrm rot="517691">
              <a:off x="10920241" y="2092944"/>
              <a:ext cx="360000" cy="36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E4AC91D5-4C40-2089-C72B-3B1ACBE00004}"/>
                </a:ext>
              </a:extLst>
            </p:cNvPr>
            <p:cNvSpPr/>
            <p:nvPr userDrawn="1"/>
          </p:nvSpPr>
          <p:spPr>
            <a:xfrm rot="517691">
              <a:off x="11010859" y="2930287"/>
              <a:ext cx="180000" cy="1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5B20869-C037-7CF1-1C71-0CC15D6E7C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1815D3-91F8-B11D-5B5B-9A5C665BEE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015800B-C3A5-522B-301F-32982B9283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268DF73-365A-5479-D6CD-4DD1AA5EC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80F095F-E561-4D54-A452-46F3CBE21770}" type="datetimeFigureOut">
              <a:rPr lang="fr-FR" smtClean="0"/>
              <a:pPr/>
              <a:t>21/11/2025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790DC20-64F4-FA30-0B51-B6584AD00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fr-FR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E6F1A8-2DED-ECAD-8EBF-F2ADEF7A9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23BDC310-27B1-4661-B5A3-B7C4DB32AC9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4765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bg>
      <p:bgPr>
        <a:solidFill>
          <a:schemeClr val="tx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e 26">
            <a:extLst>
              <a:ext uri="{FF2B5EF4-FFF2-40B4-BE49-F238E27FC236}">
                <a16:creationId xmlns:a16="http://schemas.microsoft.com/office/drawing/2014/main" id="{CC990858-535B-8F7D-04D5-D7A64D3F6179}"/>
              </a:ext>
            </a:extLst>
          </p:cNvPr>
          <p:cNvGrpSpPr/>
          <p:nvPr userDrawn="1"/>
        </p:nvGrpSpPr>
        <p:grpSpPr>
          <a:xfrm>
            <a:off x="-276142" y="-318134"/>
            <a:ext cx="12788473" cy="5349257"/>
            <a:chOff x="-276142" y="-318134"/>
            <a:chExt cx="12788473" cy="5349257"/>
          </a:xfrm>
          <a:solidFill>
            <a:schemeClr val="bg1">
              <a:lumMod val="50000"/>
            </a:schemeClr>
          </a:solidFill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7D180FD8-53E8-7CC8-0FC3-EF3887CD2C3F}"/>
                </a:ext>
              </a:extLst>
            </p:cNvPr>
            <p:cNvSpPr/>
            <p:nvPr userDrawn="1"/>
          </p:nvSpPr>
          <p:spPr>
            <a:xfrm rot="4176230">
              <a:off x="11432331" y="-96458"/>
              <a:ext cx="1080000" cy="108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F373BC16-E6F1-2E0F-5349-67D6C465D2A4}"/>
                </a:ext>
              </a:extLst>
            </p:cNvPr>
            <p:cNvSpPr/>
            <p:nvPr userDrawn="1"/>
          </p:nvSpPr>
          <p:spPr>
            <a:xfrm rot="4176230">
              <a:off x="10117663" y="1225836"/>
              <a:ext cx="360000" cy="36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E071904D-AEE0-0536-D81B-DA5BBE923F55}"/>
                </a:ext>
              </a:extLst>
            </p:cNvPr>
            <p:cNvSpPr/>
            <p:nvPr userDrawn="1"/>
          </p:nvSpPr>
          <p:spPr>
            <a:xfrm rot="4176230">
              <a:off x="10740811" y="1539357"/>
              <a:ext cx="900000" cy="90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B7912465-8D42-92B4-56A3-C164CC2C66C4}"/>
                </a:ext>
              </a:extLst>
            </p:cNvPr>
            <p:cNvSpPr/>
            <p:nvPr userDrawn="1"/>
          </p:nvSpPr>
          <p:spPr>
            <a:xfrm rot="4176230">
              <a:off x="11786866" y="2811831"/>
              <a:ext cx="540000" cy="54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1B8B68EC-071E-432E-09C9-0F470AD83590}"/>
                </a:ext>
              </a:extLst>
            </p:cNvPr>
            <p:cNvSpPr/>
            <p:nvPr userDrawn="1"/>
          </p:nvSpPr>
          <p:spPr>
            <a:xfrm rot="4176230">
              <a:off x="11882332" y="2025726"/>
              <a:ext cx="180000" cy="18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C19C1ADD-2D42-97D3-929B-B63CF065FD00}"/>
                </a:ext>
              </a:extLst>
            </p:cNvPr>
            <p:cNvSpPr/>
            <p:nvPr userDrawn="1"/>
          </p:nvSpPr>
          <p:spPr>
            <a:xfrm rot="4176230">
              <a:off x="10922079" y="3716683"/>
              <a:ext cx="360000" cy="36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67814CD2-5907-8F26-2F8B-9D98104A91C0}"/>
                </a:ext>
              </a:extLst>
            </p:cNvPr>
            <p:cNvSpPr/>
            <p:nvPr userDrawn="1"/>
          </p:nvSpPr>
          <p:spPr>
            <a:xfrm rot="4176230">
              <a:off x="11851143" y="4257368"/>
              <a:ext cx="180000" cy="18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AC4D9667-A759-544F-C297-2DF9D567BBEF}"/>
                </a:ext>
              </a:extLst>
            </p:cNvPr>
            <p:cNvSpPr/>
            <p:nvPr userDrawn="1"/>
          </p:nvSpPr>
          <p:spPr>
            <a:xfrm rot="4176230">
              <a:off x="10347631" y="354534"/>
              <a:ext cx="540000" cy="54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100A8F42-B084-8899-6E27-0208B6BD1EB9}"/>
                </a:ext>
              </a:extLst>
            </p:cNvPr>
            <p:cNvSpPr/>
            <p:nvPr userDrawn="1"/>
          </p:nvSpPr>
          <p:spPr>
            <a:xfrm rot="4176230">
              <a:off x="290423" y="-318134"/>
              <a:ext cx="1080000" cy="108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4BC0626A-691A-B150-598A-E68E413CF524}"/>
                </a:ext>
              </a:extLst>
            </p:cNvPr>
            <p:cNvSpPr/>
            <p:nvPr userDrawn="1"/>
          </p:nvSpPr>
          <p:spPr>
            <a:xfrm rot="4176230">
              <a:off x="2029799" y="249885"/>
              <a:ext cx="360000" cy="36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D9BE2C69-95E9-01FE-24C8-115E26CF1D34}"/>
                </a:ext>
              </a:extLst>
            </p:cNvPr>
            <p:cNvSpPr/>
            <p:nvPr userDrawn="1"/>
          </p:nvSpPr>
          <p:spPr>
            <a:xfrm rot="4176230">
              <a:off x="-276142" y="3446684"/>
              <a:ext cx="900000" cy="90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F5844C31-DBDB-BC63-E508-6677117AB165}"/>
                </a:ext>
              </a:extLst>
            </p:cNvPr>
            <p:cNvSpPr/>
            <p:nvPr userDrawn="1"/>
          </p:nvSpPr>
          <p:spPr>
            <a:xfrm rot="4176230">
              <a:off x="894211" y="3026759"/>
              <a:ext cx="540000" cy="54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F29855ED-C1E3-5CE7-C5DF-51AA56D9FB6E}"/>
                </a:ext>
              </a:extLst>
            </p:cNvPr>
            <p:cNvSpPr/>
            <p:nvPr userDrawn="1"/>
          </p:nvSpPr>
          <p:spPr>
            <a:xfrm rot="4176230">
              <a:off x="532367" y="1600688"/>
              <a:ext cx="180000" cy="18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BB0B435A-0B43-FB56-33A9-3D20A0C9DEBB}"/>
                </a:ext>
              </a:extLst>
            </p:cNvPr>
            <p:cNvSpPr/>
            <p:nvPr userDrawn="1"/>
          </p:nvSpPr>
          <p:spPr>
            <a:xfrm rot="4176230">
              <a:off x="210920" y="820962"/>
              <a:ext cx="360000" cy="36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660B937A-068D-88A3-2063-6B3C8EC42D07}"/>
                </a:ext>
              </a:extLst>
            </p:cNvPr>
            <p:cNvSpPr/>
            <p:nvPr userDrawn="1"/>
          </p:nvSpPr>
          <p:spPr>
            <a:xfrm rot="4176230">
              <a:off x="428719" y="4851123"/>
              <a:ext cx="180000" cy="18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1DFF8E06-3576-52A9-B2B8-4C27D84E71D9}"/>
                </a:ext>
              </a:extLst>
            </p:cNvPr>
            <p:cNvSpPr/>
            <p:nvPr userDrawn="1"/>
          </p:nvSpPr>
          <p:spPr>
            <a:xfrm rot="4176230">
              <a:off x="-52499" y="2235075"/>
              <a:ext cx="540000" cy="5400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E65843D-5DD8-C9E1-B7EE-82C0EB4A38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104BF9F-156B-AD6F-994F-BB63BDA9C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8FFC07B-DFEB-0AC5-D00F-F163C6C01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38C2F72-AAB9-E204-9B04-1C94544E15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D2A0FA4-0F14-E781-8425-BE6E8DD36F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03ABDA3-8250-FC30-3203-1F51656D6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80F095F-E561-4D54-A452-46F3CBE21770}" type="datetimeFigureOut">
              <a:rPr lang="fr-FR" smtClean="0"/>
              <a:pPr/>
              <a:t>21/11/2025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C84956F-6DE3-6ADB-98D8-A19D59632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AA0E2BE-4973-FB72-D664-9A59BECC7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3BDC310-27B1-4661-B5A3-B7C4DB32AC9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9520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 descr="Une image contenant Graphique, clipart, graphisme, créativité&#10;&#10;Le contenu généré par l’IA peut être incorrect.">
            <a:extLst>
              <a:ext uri="{FF2B5EF4-FFF2-40B4-BE49-F238E27FC236}">
                <a16:creationId xmlns:a16="http://schemas.microsoft.com/office/drawing/2014/main" id="{F4F42E07-005F-EA04-4533-1D84188A37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36" y="456519"/>
            <a:ext cx="6224928" cy="5944962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179C502F-A4ED-099C-1734-E2B04F95F17E}"/>
              </a:ext>
            </a:extLst>
          </p:cNvPr>
          <p:cNvSpPr/>
          <p:nvPr userDrawn="1"/>
        </p:nvSpPr>
        <p:spPr>
          <a:xfrm rot="17423770" flipV="1">
            <a:off x="11508139" y="3221799"/>
            <a:ext cx="1080000" cy="108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D108240-F63F-DBD8-5817-115D1F8D8B97}"/>
              </a:ext>
            </a:extLst>
          </p:cNvPr>
          <p:cNvSpPr/>
          <p:nvPr userDrawn="1"/>
        </p:nvSpPr>
        <p:spPr>
          <a:xfrm rot="17423770" flipV="1">
            <a:off x="10193471" y="2619505"/>
            <a:ext cx="360000" cy="36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BF04F1E-6EE1-A080-8820-1E2805121B97}"/>
              </a:ext>
            </a:extLst>
          </p:cNvPr>
          <p:cNvSpPr/>
          <p:nvPr userDrawn="1"/>
        </p:nvSpPr>
        <p:spPr>
          <a:xfrm rot="17423770" flipV="1">
            <a:off x="10816619" y="1765984"/>
            <a:ext cx="900000" cy="90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1714481-039D-0915-FB66-13504CB28F37}"/>
              </a:ext>
            </a:extLst>
          </p:cNvPr>
          <p:cNvSpPr/>
          <p:nvPr userDrawn="1"/>
        </p:nvSpPr>
        <p:spPr>
          <a:xfrm rot="17423770" flipV="1">
            <a:off x="11862674" y="853510"/>
            <a:ext cx="540000" cy="54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F481C86F-C7B6-E0B8-8749-2DE121839BBD}"/>
              </a:ext>
            </a:extLst>
          </p:cNvPr>
          <p:cNvSpPr/>
          <p:nvPr userDrawn="1"/>
        </p:nvSpPr>
        <p:spPr>
          <a:xfrm rot="17423770" flipV="1">
            <a:off x="11958140" y="1999615"/>
            <a:ext cx="180000" cy="18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4C0AD04-0361-68C1-2985-676A3C38654D}"/>
              </a:ext>
            </a:extLst>
          </p:cNvPr>
          <p:cNvSpPr/>
          <p:nvPr userDrawn="1"/>
        </p:nvSpPr>
        <p:spPr>
          <a:xfrm rot="17423770" flipV="1">
            <a:off x="10997887" y="128658"/>
            <a:ext cx="360000" cy="36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BF4EE87-146E-3364-7DCC-A31F96BD6D11}"/>
              </a:ext>
            </a:extLst>
          </p:cNvPr>
          <p:cNvSpPr/>
          <p:nvPr userDrawn="1"/>
        </p:nvSpPr>
        <p:spPr>
          <a:xfrm rot="17423770" flipV="1">
            <a:off x="11926951" y="-232027"/>
            <a:ext cx="180000" cy="18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43AF2885-D2A9-A4A4-40D6-918D73466915}"/>
              </a:ext>
            </a:extLst>
          </p:cNvPr>
          <p:cNvSpPr/>
          <p:nvPr userDrawn="1"/>
        </p:nvSpPr>
        <p:spPr>
          <a:xfrm rot="17423770" flipV="1">
            <a:off x="10423439" y="3310807"/>
            <a:ext cx="540000" cy="54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3512D604-40A0-25E8-3733-217E73D81B68}"/>
              </a:ext>
            </a:extLst>
          </p:cNvPr>
          <p:cNvSpPr/>
          <p:nvPr userDrawn="1"/>
        </p:nvSpPr>
        <p:spPr>
          <a:xfrm rot="17423770" flipV="1">
            <a:off x="-3182" y="6318000"/>
            <a:ext cx="1080000" cy="108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29E75D0-FF92-6D94-DEDE-8E113FC73055}"/>
              </a:ext>
            </a:extLst>
          </p:cNvPr>
          <p:cNvSpPr/>
          <p:nvPr userDrawn="1"/>
        </p:nvSpPr>
        <p:spPr>
          <a:xfrm rot="17423770" flipV="1">
            <a:off x="1736194" y="6469981"/>
            <a:ext cx="360000" cy="36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9AF8413C-5F69-84F1-98F9-1D8B83EAD3AC}"/>
              </a:ext>
            </a:extLst>
          </p:cNvPr>
          <p:cNvSpPr/>
          <p:nvPr userDrawn="1"/>
        </p:nvSpPr>
        <p:spPr>
          <a:xfrm rot="17423770" flipV="1">
            <a:off x="-569747" y="2733182"/>
            <a:ext cx="900000" cy="90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A6DCF7E7-A19C-63F5-D87B-1A89C516EFDA}"/>
              </a:ext>
            </a:extLst>
          </p:cNvPr>
          <p:cNvSpPr/>
          <p:nvPr userDrawn="1"/>
        </p:nvSpPr>
        <p:spPr>
          <a:xfrm rot="17423770" flipV="1">
            <a:off x="600606" y="3513107"/>
            <a:ext cx="540000" cy="54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005A2EA-A801-B389-F356-8BCA41CAE487}"/>
              </a:ext>
            </a:extLst>
          </p:cNvPr>
          <p:cNvSpPr/>
          <p:nvPr userDrawn="1"/>
        </p:nvSpPr>
        <p:spPr>
          <a:xfrm rot="17423770" flipV="1">
            <a:off x="238762" y="5299178"/>
            <a:ext cx="180000" cy="18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203E555-9C8A-BF41-5099-F92E311DAB86}"/>
              </a:ext>
            </a:extLst>
          </p:cNvPr>
          <p:cNvSpPr/>
          <p:nvPr userDrawn="1"/>
        </p:nvSpPr>
        <p:spPr>
          <a:xfrm rot="17423770" flipV="1">
            <a:off x="-159237" y="5791520"/>
            <a:ext cx="360000" cy="36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77FA59F4-EF2C-42CD-DACD-14A8E1B6071C}"/>
              </a:ext>
            </a:extLst>
          </p:cNvPr>
          <p:cNvSpPr/>
          <p:nvPr userDrawn="1"/>
        </p:nvSpPr>
        <p:spPr>
          <a:xfrm rot="17423770" flipV="1">
            <a:off x="135114" y="2048743"/>
            <a:ext cx="180000" cy="18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4459CB0A-81EB-C01D-F758-9C98D94DA979}"/>
              </a:ext>
            </a:extLst>
          </p:cNvPr>
          <p:cNvSpPr/>
          <p:nvPr userDrawn="1"/>
        </p:nvSpPr>
        <p:spPr>
          <a:xfrm rot="17423770" flipV="1">
            <a:off x="-346104" y="4304791"/>
            <a:ext cx="540000" cy="540000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D449AF-603E-615A-5EE9-31B3C5825E0D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01E477D-1B38-19FE-9E8E-8B997E1B8F2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80F095F-E561-4D54-A452-46F3CBE21770}" type="datetimeFigureOut">
              <a:rPr lang="fr-FR" smtClean="0"/>
              <a:pPr/>
              <a:t>21/11/2025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38EDB92-AF2A-4507-58FF-B84C90FD2C68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8138DFA-61A7-54A7-005F-4F48A221E867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BDC310-27B1-4661-B5A3-B7C4DB32AC9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7125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70093AED-BEE5-EB72-D765-55D7CA97AB9A}"/>
              </a:ext>
            </a:extLst>
          </p:cNvPr>
          <p:cNvGrpSpPr/>
          <p:nvPr userDrawn="1"/>
        </p:nvGrpSpPr>
        <p:grpSpPr>
          <a:xfrm>
            <a:off x="3330452" y="1221600"/>
            <a:ext cx="5894534" cy="7616036"/>
            <a:chOff x="-1027522" y="361842"/>
            <a:chExt cx="5894534" cy="7616036"/>
          </a:xfrm>
          <a:solidFill>
            <a:schemeClr val="tx2">
              <a:lumMod val="50000"/>
            </a:schemeClr>
          </a:solidFill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841F8226-1FFC-78B3-EB1D-C5319BDD2E09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C65468FA-5298-9B01-FE13-E9B2AC25AF18}"/>
                </a:ext>
              </a:extLst>
            </p:cNvPr>
            <p:cNvSpPr/>
            <p:nvPr userDrawn="1"/>
          </p:nvSpPr>
          <p:spPr>
            <a:xfrm rot="517691">
              <a:off x="2044700" y="3586551"/>
              <a:ext cx="324000" cy="324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2FB95368-079C-AF48-7525-F86D231EC37D}"/>
                </a:ext>
              </a:extLst>
            </p:cNvPr>
            <p:cNvSpPr/>
            <p:nvPr userDrawn="1"/>
          </p:nvSpPr>
          <p:spPr>
            <a:xfrm rot="517691">
              <a:off x="231805" y="2846752"/>
              <a:ext cx="900000" cy="90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4A6CF4B6-C5BD-787F-E6D1-88B3BC7FDD32}"/>
                </a:ext>
              </a:extLst>
            </p:cNvPr>
            <p:cNvSpPr/>
            <p:nvPr userDrawn="1"/>
          </p:nvSpPr>
          <p:spPr>
            <a:xfrm rot="517691">
              <a:off x="1770230" y="1546699"/>
              <a:ext cx="504000" cy="504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423DE0A5-5EBF-AB70-3B8F-F03EEC05587C}"/>
                </a:ext>
              </a:extLst>
            </p:cNvPr>
            <p:cNvSpPr/>
            <p:nvPr userDrawn="1"/>
          </p:nvSpPr>
          <p:spPr>
            <a:xfrm rot="517691">
              <a:off x="399559" y="2099089"/>
              <a:ext cx="180000" cy="1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FB94ACBC-58B9-D4B7-3A17-A55E95800E48}"/>
                </a:ext>
              </a:extLst>
            </p:cNvPr>
            <p:cNvSpPr/>
            <p:nvPr userDrawn="1"/>
          </p:nvSpPr>
          <p:spPr>
            <a:xfrm rot="517691">
              <a:off x="661831" y="876580"/>
              <a:ext cx="432000" cy="43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A1F6DBBC-3A47-A0E6-D129-01045537FB86}"/>
                </a:ext>
              </a:extLst>
            </p:cNvPr>
            <p:cNvSpPr/>
            <p:nvPr userDrawn="1"/>
          </p:nvSpPr>
          <p:spPr>
            <a:xfrm rot="517691">
              <a:off x="1812760" y="361842"/>
              <a:ext cx="180000" cy="1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180997FD-7C41-48BF-3991-01C108552345}"/>
                </a:ext>
              </a:extLst>
            </p:cNvPr>
            <p:cNvSpPr/>
            <p:nvPr userDrawn="1"/>
          </p:nvSpPr>
          <p:spPr>
            <a:xfrm rot="517691">
              <a:off x="3384576" y="4809874"/>
              <a:ext cx="1080000" cy="10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7A1680BC-7D09-B7AB-177B-B90754971E30}"/>
                </a:ext>
              </a:extLst>
            </p:cNvPr>
            <p:cNvSpPr/>
            <p:nvPr userDrawn="1"/>
          </p:nvSpPr>
          <p:spPr>
            <a:xfrm rot="517691">
              <a:off x="4075012" y="3297148"/>
              <a:ext cx="792000" cy="79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7D7621D8-B017-69BD-B201-AAE5FA751EF9}"/>
                </a:ext>
              </a:extLst>
            </p:cNvPr>
            <p:cNvSpPr/>
            <p:nvPr userDrawn="1"/>
          </p:nvSpPr>
          <p:spPr>
            <a:xfrm rot="517691">
              <a:off x="2810873" y="2709947"/>
              <a:ext cx="648000" cy="648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2A97D865-0137-BB38-21D0-7FBA76F343CF}"/>
                </a:ext>
              </a:extLst>
            </p:cNvPr>
            <p:cNvSpPr/>
            <p:nvPr userDrawn="1"/>
          </p:nvSpPr>
          <p:spPr>
            <a:xfrm rot="517691">
              <a:off x="2678050" y="4765530"/>
              <a:ext cx="360000" cy="36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80E8FC94-B51F-A058-29D5-92F96BAB5D38}"/>
                </a:ext>
              </a:extLst>
            </p:cNvPr>
            <p:cNvSpPr/>
            <p:nvPr userDrawn="1"/>
          </p:nvSpPr>
          <p:spPr>
            <a:xfrm rot="517691">
              <a:off x="3178036" y="1462754"/>
              <a:ext cx="180000" cy="1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A5F6D5B9-4B59-CEA2-9F49-320273502183}"/>
                </a:ext>
              </a:extLst>
            </p:cNvPr>
            <p:cNvSpPr/>
            <p:nvPr userDrawn="1"/>
          </p:nvSpPr>
          <p:spPr>
            <a:xfrm rot="517691">
              <a:off x="3614105" y="6342738"/>
              <a:ext cx="252000" cy="25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E9A1DAE0-2177-6353-8CFD-01BF1154E36F}"/>
                </a:ext>
              </a:extLst>
            </p:cNvPr>
            <p:cNvSpPr/>
            <p:nvPr userDrawn="1"/>
          </p:nvSpPr>
          <p:spPr>
            <a:xfrm>
              <a:off x="847639" y="5817878"/>
              <a:ext cx="2160000" cy="216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8F183ABE-A9F8-E318-92D9-068DE500C1FA}"/>
                </a:ext>
              </a:extLst>
            </p:cNvPr>
            <p:cNvSpPr/>
            <p:nvPr userDrawn="1"/>
          </p:nvSpPr>
          <p:spPr>
            <a:xfrm rot="517691">
              <a:off x="-1027522" y="4085637"/>
              <a:ext cx="792000" cy="79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A1FE7FD5-8998-DBD3-BACF-D36A6307A622}"/>
              </a:ext>
            </a:extLst>
          </p:cNvPr>
          <p:cNvGrpSpPr/>
          <p:nvPr userDrawn="1"/>
        </p:nvGrpSpPr>
        <p:grpSpPr>
          <a:xfrm flipV="1">
            <a:off x="-1209024" y="-1769734"/>
            <a:ext cx="5945325" cy="7616036"/>
            <a:chOff x="-395999" y="361842"/>
            <a:chExt cx="5945325" cy="7616036"/>
          </a:xfrm>
          <a:solidFill>
            <a:schemeClr val="tx2">
              <a:lumMod val="50000"/>
            </a:schemeClr>
          </a:solidFill>
        </p:grpSpPr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217D26DE-5072-D87B-F9CA-431EF79E46FD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4693E1B4-425D-04D6-B8AA-186BDE829AD5}"/>
                </a:ext>
              </a:extLst>
            </p:cNvPr>
            <p:cNvSpPr/>
            <p:nvPr userDrawn="1"/>
          </p:nvSpPr>
          <p:spPr>
            <a:xfrm rot="517691">
              <a:off x="2044700" y="3586551"/>
              <a:ext cx="324000" cy="324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32C18639-4769-ED07-8258-0AE4D8C921D9}"/>
                </a:ext>
              </a:extLst>
            </p:cNvPr>
            <p:cNvSpPr/>
            <p:nvPr userDrawn="1"/>
          </p:nvSpPr>
          <p:spPr>
            <a:xfrm rot="517691">
              <a:off x="833497" y="2520093"/>
              <a:ext cx="900000" cy="90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B9DBF742-F48F-D682-D7EA-1EA3E70A9144}"/>
                </a:ext>
              </a:extLst>
            </p:cNvPr>
            <p:cNvSpPr/>
            <p:nvPr userDrawn="1"/>
          </p:nvSpPr>
          <p:spPr>
            <a:xfrm rot="517691">
              <a:off x="1770230" y="1546699"/>
              <a:ext cx="504000" cy="504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3C0D59C2-33A3-764F-1316-ABD8FD17CF0A}"/>
                </a:ext>
              </a:extLst>
            </p:cNvPr>
            <p:cNvSpPr/>
            <p:nvPr userDrawn="1"/>
          </p:nvSpPr>
          <p:spPr>
            <a:xfrm rot="517691">
              <a:off x="399559" y="2099089"/>
              <a:ext cx="180000" cy="1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52BA652C-5E21-0A3B-0F0C-DE6B7C17B695}"/>
                </a:ext>
              </a:extLst>
            </p:cNvPr>
            <p:cNvSpPr/>
            <p:nvPr userDrawn="1"/>
          </p:nvSpPr>
          <p:spPr>
            <a:xfrm rot="517691">
              <a:off x="661831" y="876580"/>
              <a:ext cx="432000" cy="43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CB9DD8AB-7000-9687-BBF2-A7DD175AEC6B}"/>
                </a:ext>
              </a:extLst>
            </p:cNvPr>
            <p:cNvSpPr/>
            <p:nvPr userDrawn="1"/>
          </p:nvSpPr>
          <p:spPr>
            <a:xfrm rot="517691">
              <a:off x="1812760" y="361842"/>
              <a:ext cx="180000" cy="1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54D04632-C4E3-7CA7-F194-AB817C74BFAA}"/>
                </a:ext>
              </a:extLst>
            </p:cNvPr>
            <p:cNvSpPr/>
            <p:nvPr userDrawn="1"/>
          </p:nvSpPr>
          <p:spPr>
            <a:xfrm rot="517691">
              <a:off x="4469326" y="5042152"/>
              <a:ext cx="1080000" cy="10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435939CB-C1BE-6270-5337-3FC842571FF8}"/>
                </a:ext>
              </a:extLst>
            </p:cNvPr>
            <p:cNvSpPr/>
            <p:nvPr userDrawn="1"/>
          </p:nvSpPr>
          <p:spPr>
            <a:xfrm rot="517691">
              <a:off x="4097496" y="3483928"/>
              <a:ext cx="792000" cy="79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F13494DB-504C-18DD-B457-4DCBBF0905C5}"/>
                </a:ext>
              </a:extLst>
            </p:cNvPr>
            <p:cNvSpPr/>
            <p:nvPr userDrawn="1"/>
          </p:nvSpPr>
          <p:spPr>
            <a:xfrm rot="517691">
              <a:off x="3327195" y="2310653"/>
              <a:ext cx="648000" cy="648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8850AE4E-E412-38B6-BFE3-D33AE734DAA9}"/>
                </a:ext>
              </a:extLst>
            </p:cNvPr>
            <p:cNvSpPr/>
            <p:nvPr userDrawn="1"/>
          </p:nvSpPr>
          <p:spPr>
            <a:xfrm rot="517691">
              <a:off x="2826339" y="4463174"/>
              <a:ext cx="360000" cy="36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22A2F9C5-B3B5-68A1-3CDE-B9C561F573C9}"/>
                </a:ext>
              </a:extLst>
            </p:cNvPr>
            <p:cNvSpPr/>
            <p:nvPr userDrawn="1"/>
          </p:nvSpPr>
          <p:spPr>
            <a:xfrm rot="517691">
              <a:off x="3178036" y="1462754"/>
              <a:ext cx="180000" cy="1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A8ABBA68-7DC4-A10A-EBA4-DC0FBB13A159}"/>
                </a:ext>
              </a:extLst>
            </p:cNvPr>
            <p:cNvSpPr/>
            <p:nvPr userDrawn="1"/>
          </p:nvSpPr>
          <p:spPr>
            <a:xfrm rot="517691">
              <a:off x="3614105" y="6342738"/>
              <a:ext cx="252000" cy="25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451B9162-ECB8-F085-ECF2-DBE7CB7068BC}"/>
                </a:ext>
              </a:extLst>
            </p:cNvPr>
            <p:cNvSpPr/>
            <p:nvPr userDrawn="1"/>
          </p:nvSpPr>
          <p:spPr>
            <a:xfrm>
              <a:off x="847639" y="5817878"/>
              <a:ext cx="2160000" cy="216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5EE79E22-9587-F1C3-BBD9-EA8C1934696B}"/>
                </a:ext>
              </a:extLst>
            </p:cNvPr>
            <p:cNvSpPr/>
            <p:nvPr userDrawn="1"/>
          </p:nvSpPr>
          <p:spPr>
            <a:xfrm rot="517691">
              <a:off x="-395999" y="3483927"/>
              <a:ext cx="792000" cy="79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60BF3FF6-3133-A4A7-CE81-23C8258B2D57}"/>
              </a:ext>
            </a:extLst>
          </p:cNvPr>
          <p:cNvGrpSpPr/>
          <p:nvPr userDrawn="1"/>
        </p:nvGrpSpPr>
        <p:grpSpPr>
          <a:xfrm flipV="1">
            <a:off x="7531132" y="-1911430"/>
            <a:ext cx="6408993" cy="7899880"/>
            <a:chOff x="-1599595" y="77998"/>
            <a:chExt cx="6408993" cy="7899880"/>
          </a:xfrm>
          <a:solidFill>
            <a:schemeClr val="tx2">
              <a:lumMod val="50000"/>
            </a:schemeClr>
          </a:solidFill>
        </p:grpSpPr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C77F5110-F2D0-DCD3-2C5D-1063EE11C294}"/>
                </a:ext>
              </a:extLst>
            </p:cNvPr>
            <p:cNvSpPr/>
            <p:nvPr userDrawn="1"/>
          </p:nvSpPr>
          <p:spPr>
            <a:xfrm rot="517691">
              <a:off x="-152926" y="4314569"/>
              <a:ext cx="1080000" cy="10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3D6D7D60-6ACF-BD46-C903-75501BFF1596}"/>
                </a:ext>
              </a:extLst>
            </p:cNvPr>
            <p:cNvSpPr/>
            <p:nvPr userDrawn="1"/>
          </p:nvSpPr>
          <p:spPr>
            <a:xfrm rot="517691">
              <a:off x="2044700" y="3586551"/>
              <a:ext cx="324000" cy="324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8809E56F-09E7-09EF-8EED-EDAB39253653}"/>
                </a:ext>
              </a:extLst>
            </p:cNvPr>
            <p:cNvSpPr/>
            <p:nvPr userDrawn="1"/>
          </p:nvSpPr>
          <p:spPr>
            <a:xfrm rot="517691">
              <a:off x="833497" y="2520093"/>
              <a:ext cx="900000" cy="90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2A6A9294-FD65-3E08-D137-47363E9343A5}"/>
                </a:ext>
              </a:extLst>
            </p:cNvPr>
            <p:cNvSpPr/>
            <p:nvPr userDrawn="1"/>
          </p:nvSpPr>
          <p:spPr>
            <a:xfrm rot="517691">
              <a:off x="1684120" y="1103656"/>
              <a:ext cx="504000" cy="504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9B7795C2-4426-CF68-7507-E66A39D1F206}"/>
                </a:ext>
              </a:extLst>
            </p:cNvPr>
            <p:cNvSpPr/>
            <p:nvPr userDrawn="1"/>
          </p:nvSpPr>
          <p:spPr>
            <a:xfrm rot="517691">
              <a:off x="-240022" y="3148615"/>
              <a:ext cx="180000" cy="1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A0348F17-2F0D-9779-7E57-9197D279B828}"/>
                </a:ext>
              </a:extLst>
            </p:cNvPr>
            <p:cNvSpPr/>
            <p:nvPr userDrawn="1"/>
          </p:nvSpPr>
          <p:spPr>
            <a:xfrm rot="517691">
              <a:off x="540014" y="366827"/>
              <a:ext cx="432000" cy="43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935CD0B1-7EBC-FC7A-7183-8A97AEFA67C9}"/>
                </a:ext>
              </a:extLst>
            </p:cNvPr>
            <p:cNvSpPr/>
            <p:nvPr userDrawn="1"/>
          </p:nvSpPr>
          <p:spPr>
            <a:xfrm rot="517691">
              <a:off x="2133074" y="77998"/>
              <a:ext cx="180000" cy="1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AC612DD2-9CD8-28DD-3707-1B0F6F91B411}"/>
                </a:ext>
              </a:extLst>
            </p:cNvPr>
            <p:cNvSpPr/>
            <p:nvPr userDrawn="1"/>
          </p:nvSpPr>
          <p:spPr>
            <a:xfrm rot="517691">
              <a:off x="3384576" y="4809874"/>
              <a:ext cx="1080000" cy="10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Ellipse 45">
              <a:extLst>
                <a:ext uri="{FF2B5EF4-FFF2-40B4-BE49-F238E27FC236}">
                  <a16:creationId xmlns:a16="http://schemas.microsoft.com/office/drawing/2014/main" id="{5374B56C-865C-5DE5-5242-0AA35C81D7F0}"/>
                </a:ext>
              </a:extLst>
            </p:cNvPr>
            <p:cNvSpPr/>
            <p:nvPr userDrawn="1"/>
          </p:nvSpPr>
          <p:spPr>
            <a:xfrm rot="517691">
              <a:off x="4017398" y="3527559"/>
              <a:ext cx="792000" cy="79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6E902EB0-03B5-F777-570B-6B3A49D14127}"/>
                </a:ext>
              </a:extLst>
            </p:cNvPr>
            <p:cNvSpPr/>
            <p:nvPr userDrawn="1"/>
          </p:nvSpPr>
          <p:spPr>
            <a:xfrm rot="517691">
              <a:off x="2810873" y="2709947"/>
              <a:ext cx="648000" cy="648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FD14E072-08CE-E919-BE54-F47A35DF674F}"/>
                </a:ext>
              </a:extLst>
            </p:cNvPr>
            <p:cNvSpPr/>
            <p:nvPr userDrawn="1"/>
          </p:nvSpPr>
          <p:spPr>
            <a:xfrm rot="517691">
              <a:off x="2678050" y="4765530"/>
              <a:ext cx="360000" cy="36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068BBC6A-2AB6-8495-6AA7-A6FD1CB409A6}"/>
                </a:ext>
              </a:extLst>
            </p:cNvPr>
            <p:cNvSpPr/>
            <p:nvPr userDrawn="1"/>
          </p:nvSpPr>
          <p:spPr>
            <a:xfrm rot="517691">
              <a:off x="3178036" y="1462754"/>
              <a:ext cx="180000" cy="18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6D752030-8F5F-ECA6-3C77-CC3372B96232}"/>
                </a:ext>
              </a:extLst>
            </p:cNvPr>
            <p:cNvSpPr/>
            <p:nvPr userDrawn="1"/>
          </p:nvSpPr>
          <p:spPr>
            <a:xfrm rot="517691">
              <a:off x="3614105" y="6342738"/>
              <a:ext cx="252000" cy="25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60ADD107-0D2A-B82F-26E2-DFE416161C4C}"/>
                </a:ext>
              </a:extLst>
            </p:cNvPr>
            <p:cNvSpPr/>
            <p:nvPr userDrawn="1"/>
          </p:nvSpPr>
          <p:spPr>
            <a:xfrm>
              <a:off x="847639" y="5817878"/>
              <a:ext cx="2160000" cy="2160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6247A375-7011-A922-AD03-D6E5AF236863}"/>
                </a:ext>
              </a:extLst>
            </p:cNvPr>
            <p:cNvSpPr/>
            <p:nvPr userDrawn="1"/>
          </p:nvSpPr>
          <p:spPr>
            <a:xfrm rot="517691">
              <a:off x="-1599595" y="4593133"/>
              <a:ext cx="792000" cy="792000"/>
            </a:xfrm>
            <a:prstGeom prst="ellipse">
              <a:avLst/>
            </a:prstGeom>
            <a:grp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29CDC23-3D39-7F23-8068-6B02D1993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F80F095F-E561-4D54-A452-46F3CBE21770}" type="datetimeFigureOut">
              <a:rPr lang="fr-FR" smtClean="0"/>
              <a:pPr/>
              <a:t>21/11/2025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3DCFB9-1CCC-893B-D186-9335A8A12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fr-FR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FBF4890-16A8-E8F6-045D-E92E35325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23BDC310-27B1-4661-B5A3-B7C4DB32AC9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820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DEFD9EEA-0D83-D2B9-EBB0-9920C87C2BA5}"/>
              </a:ext>
            </a:extLst>
          </p:cNvPr>
          <p:cNvGrpSpPr/>
          <p:nvPr userDrawn="1"/>
        </p:nvGrpSpPr>
        <p:grpSpPr>
          <a:xfrm>
            <a:off x="-2221699" y="987425"/>
            <a:ext cx="5205397" cy="7616036"/>
            <a:chOff x="-395999" y="361842"/>
            <a:chExt cx="5205397" cy="7616036"/>
          </a:xfrm>
          <a:solidFill>
            <a:schemeClr val="bg2">
              <a:lumMod val="75000"/>
            </a:schemeClr>
          </a:solidFill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B35582DE-BFAB-9F16-5DDC-7E14D50F2CA7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295AD0E-0AE6-D82F-7497-0CF7ED4A693F}"/>
                </a:ext>
              </a:extLst>
            </p:cNvPr>
            <p:cNvSpPr/>
            <p:nvPr userDrawn="1"/>
          </p:nvSpPr>
          <p:spPr>
            <a:xfrm rot="517691">
              <a:off x="2044700" y="3586551"/>
              <a:ext cx="324000" cy="324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03489DA9-604D-9E3E-F509-9EB60F9F8D59}"/>
                </a:ext>
              </a:extLst>
            </p:cNvPr>
            <p:cNvSpPr/>
            <p:nvPr userDrawn="1"/>
          </p:nvSpPr>
          <p:spPr>
            <a:xfrm rot="517691">
              <a:off x="833497" y="2520093"/>
              <a:ext cx="900000" cy="90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089A5589-7E5C-0657-3004-54C422B693D4}"/>
                </a:ext>
              </a:extLst>
            </p:cNvPr>
            <p:cNvSpPr/>
            <p:nvPr userDrawn="1"/>
          </p:nvSpPr>
          <p:spPr>
            <a:xfrm rot="517691">
              <a:off x="1770230" y="1546699"/>
              <a:ext cx="504000" cy="504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8EA3B7AA-C382-EA09-17F7-7873A70B1509}"/>
                </a:ext>
              </a:extLst>
            </p:cNvPr>
            <p:cNvSpPr/>
            <p:nvPr userDrawn="1"/>
          </p:nvSpPr>
          <p:spPr>
            <a:xfrm rot="517691">
              <a:off x="399559" y="2099089"/>
              <a:ext cx="180000" cy="1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0E83CF0C-FD51-C389-B808-58513F1B4EC4}"/>
                </a:ext>
              </a:extLst>
            </p:cNvPr>
            <p:cNvSpPr/>
            <p:nvPr userDrawn="1"/>
          </p:nvSpPr>
          <p:spPr>
            <a:xfrm rot="517691">
              <a:off x="661831" y="876580"/>
              <a:ext cx="432000" cy="432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9748FEF7-6B4A-96C4-41E7-5B4AD1C52686}"/>
                </a:ext>
              </a:extLst>
            </p:cNvPr>
            <p:cNvSpPr/>
            <p:nvPr userDrawn="1"/>
          </p:nvSpPr>
          <p:spPr>
            <a:xfrm rot="517691">
              <a:off x="1812760" y="361842"/>
              <a:ext cx="180000" cy="1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E9B834CE-7CE2-4147-7FBC-858AF4448200}"/>
                </a:ext>
              </a:extLst>
            </p:cNvPr>
            <p:cNvSpPr/>
            <p:nvPr userDrawn="1"/>
          </p:nvSpPr>
          <p:spPr>
            <a:xfrm rot="517691">
              <a:off x="3384576" y="4809874"/>
              <a:ext cx="1080000" cy="10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7F655941-47E3-1654-1C7E-E7D8E88733B0}"/>
                </a:ext>
              </a:extLst>
            </p:cNvPr>
            <p:cNvSpPr/>
            <p:nvPr userDrawn="1"/>
          </p:nvSpPr>
          <p:spPr>
            <a:xfrm rot="517691">
              <a:off x="4017398" y="3527559"/>
              <a:ext cx="792000" cy="792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E2D4B03F-1ECC-CB8C-AF95-B28418948050}"/>
                </a:ext>
              </a:extLst>
            </p:cNvPr>
            <p:cNvSpPr/>
            <p:nvPr userDrawn="1"/>
          </p:nvSpPr>
          <p:spPr>
            <a:xfrm rot="517691">
              <a:off x="2810873" y="2709947"/>
              <a:ext cx="648000" cy="648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BE12CE38-8A58-E7E0-A6D0-EE1538E1C23E}"/>
                </a:ext>
              </a:extLst>
            </p:cNvPr>
            <p:cNvSpPr/>
            <p:nvPr userDrawn="1"/>
          </p:nvSpPr>
          <p:spPr>
            <a:xfrm rot="517691">
              <a:off x="2678050" y="4765530"/>
              <a:ext cx="360000" cy="36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3749FDFC-4FC7-4389-2BE9-808F1E29DD83}"/>
                </a:ext>
              </a:extLst>
            </p:cNvPr>
            <p:cNvSpPr/>
            <p:nvPr userDrawn="1"/>
          </p:nvSpPr>
          <p:spPr>
            <a:xfrm rot="517691">
              <a:off x="3178036" y="1462754"/>
              <a:ext cx="180000" cy="18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82CFD669-D058-1797-1541-F02D403A5011}"/>
                </a:ext>
              </a:extLst>
            </p:cNvPr>
            <p:cNvSpPr/>
            <p:nvPr userDrawn="1"/>
          </p:nvSpPr>
          <p:spPr>
            <a:xfrm rot="517691">
              <a:off x="3614105" y="6342738"/>
              <a:ext cx="252000" cy="252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5C2F1E2A-85CC-70F0-B1E2-2DF5EBA107AE}"/>
                </a:ext>
              </a:extLst>
            </p:cNvPr>
            <p:cNvSpPr/>
            <p:nvPr userDrawn="1"/>
          </p:nvSpPr>
          <p:spPr>
            <a:xfrm>
              <a:off x="847639" y="5817878"/>
              <a:ext cx="2160000" cy="2160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307A77EE-3B38-AF3D-DEDA-24B7B6716478}"/>
                </a:ext>
              </a:extLst>
            </p:cNvPr>
            <p:cNvSpPr/>
            <p:nvPr userDrawn="1"/>
          </p:nvSpPr>
          <p:spPr>
            <a:xfrm rot="517691">
              <a:off x="-395999" y="3483927"/>
              <a:ext cx="792000" cy="792000"/>
            </a:xfrm>
            <a:prstGeom prst="ellips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D027ADF6-8A01-2353-BA05-6B5DEE00BB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FA37B0-F843-30B1-2258-9A72CB085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8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24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20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20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A88B605-3DC3-2555-6054-AA8C87E570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137A019-8AF8-08E5-A008-3F7F38D9C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095F-E561-4D54-A452-46F3CBE21770}" type="datetimeFigureOut">
              <a:rPr lang="fr-FR" smtClean="0"/>
              <a:t>21/11/2025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14788A5-65C0-33C6-65C6-5742A5D8B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B997725-BE34-3CE2-AB66-D806F8E20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DC310-27B1-4661-B5A3-B7C4DB32AC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107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454468A5-34EC-1C76-9DF3-F89F1926BA78}"/>
              </a:ext>
            </a:extLst>
          </p:cNvPr>
          <p:cNvGrpSpPr/>
          <p:nvPr userDrawn="1"/>
        </p:nvGrpSpPr>
        <p:grpSpPr>
          <a:xfrm flipV="1">
            <a:off x="8153400" y="-1259686"/>
            <a:ext cx="5945325" cy="7616036"/>
            <a:chOff x="-395999" y="361842"/>
            <a:chExt cx="5945325" cy="7616036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6AFB6240-C7E8-F76F-C2A0-5E1E6787AC00}"/>
                </a:ext>
              </a:extLst>
            </p:cNvPr>
            <p:cNvSpPr/>
            <p:nvPr userDrawn="1"/>
          </p:nvSpPr>
          <p:spPr>
            <a:xfrm rot="517691">
              <a:off x="385195" y="4446544"/>
              <a:ext cx="1080000" cy="10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75E1E001-0D06-3644-1B07-F173DF56B90E}"/>
                </a:ext>
              </a:extLst>
            </p:cNvPr>
            <p:cNvSpPr/>
            <p:nvPr userDrawn="1"/>
          </p:nvSpPr>
          <p:spPr>
            <a:xfrm rot="517691">
              <a:off x="2044700" y="3586551"/>
              <a:ext cx="324000" cy="324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90322C47-8FEC-25F1-6443-B0D029F65AF6}"/>
                </a:ext>
              </a:extLst>
            </p:cNvPr>
            <p:cNvSpPr/>
            <p:nvPr userDrawn="1"/>
          </p:nvSpPr>
          <p:spPr>
            <a:xfrm rot="517691">
              <a:off x="833497" y="2520093"/>
              <a:ext cx="900000" cy="90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37AD78A0-2BF7-AFA6-E0DB-041750DAC693}"/>
                </a:ext>
              </a:extLst>
            </p:cNvPr>
            <p:cNvSpPr/>
            <p:nvPr userDrawn="1"/>
          </p:nvSpPr>
          <p:spPr>
            <a:xfrm rot="517691">
              <a:off x="1770230" y="1546699"/>
              <a:ext cx="504000" cy="504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22AA6A19-7B19-E61E-0D3C-C48518C30AC5}"/>
                </a:ext>
              </a:extLst>
            </p:cNvPr>
            <p:cNvSpPr/>
            <p:nvPr userDrawn="1"/>
          </p:nvSpPr>
          <p:spPr>
            <a:xfrm rot="517691">
              <a:off x="399559" y="2099089"/>
              <a:ext cx="180000" cy="1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97430694-3C24-59AF-69F1-21504FEA29C3}"/>
                </a:ext>
              </a:extLst>
            </p:cNvPr>
            <p:cNvSpPr/>
            <p:nvPr userDrawn="1"/>
          </p:nvSpPr>
          <p:spPr>
            <a:xfrm rot="517691">
              <a:off x="661831" y="876580"/>
              <a:ext cx="432000" cy="43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412AAE3E-D4B6-120B-F5F1-ACE9E74E9036}"/>
                </a:ext>
              </a:extLst>
            </p:cNvPr>
            <p:cNvSpPr/>
            <p:nvPr userDrawn="1"/>
          </p:nvSpPr>
          <p:spPr>
            <a:xfrm rot="517691">
              <a:off x="1812760" y="361842"/>
              <a:ext cx="180000" cy="1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C512CA42-9659-1D75-A860-E16269ADC3E0}"/>
                </a:ext>
              </a:extLst>
            </p:cNvPr>
            <p:cNvSpPr/>
            <p:nvPr userDrawn="1"/>
          </p:nvSpPr>
          <p:spPr>
            <a:xfrm rot="517691">
              <a:off x="4469326" y="5042152"/>
              <a:ext cx="1080000" cy="10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B83E73D1-C2AC-884F-FF27-3A134E34B88A}"/>
                </a:ext>
              </a:extLst>
            </p:cNvPr>
            <p:cNvSpPr/>
            <p:nvPr userDrawn="1"/>
          </p:nvSpPr>
          <p:spPr>
            <a:xfrm rot="517691">
              <a:off x="4097496" y="3483928"/>
              <a:ext cx="792000" cy="79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D2AB07FF-9890-53B7-AD34-669B92CCEBBB}"/>
                </a:ext>
              </a:extLst>
            </p:cNvPr>
            <p:cNvSpPr/>
            <p:nvPr userDrawn="1"/>
          </p:nvSpPr>
          <p:spPr>
            <a:xfrm rot="517691">
              <a:off x="3327195" y="2310653"/>
              <a:ext cx="648000" cy="648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004549CE-B3F4-B495-14E9-3BFAFD88784E}"/>
                </a:ext>
              </a:extLst>
            </p:cNvPr>
            <p:cNvSpPr/>
            <p:nvPr userDrawn="1"/>
          </p:nvSpPr>
          <p:spPr>
            <a:xfrm rot="517691">
              <a:off x="2826339" y="4463174"/>
              <a:ext cx="360000" cy="36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CC31CE8C-27DF-E621-B3A2-8AF85331802A}"/>
                </a:ext>
              </a:extLst>
            </p:cNvPr>
            <p:cNvSpPr/>
            <p:nvPr userDrawn="1"/>
          </p:nvSpPr>
          <p:spPr>
            <a:xfrm rot="517691">
              <a:off x="3178036" y="1462754"/>
              <a:ext cx="180000" cy="18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CFB111A-E71A-FE9D-7AE8-12B89D35DAB2}"/>
                </a:ext>
              </a:extLst>
            </p:cNvPr>
            <p:cNvSpPr/>
            <p:nvPr userDrawn="1"/>
          </p:nvSpPr>
          <p:spPr>
            <a:xfrm rot="517691">
              <a:off x="3614105" y="6342738"/>
              <a:ext cx="252000" cy="25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CF5F4573-7FAE-2ADB-2566-2B6E29F587E1}"/>
                </a:ext>
              </a:extLst>
            </p:cNvPr>
            <p:cNvSpPr/>
            <p:nvPr userDrawn="1"/>
          </p:nvSpPr>
          <p:spPr>
            <a:xfrm>
              <a:off x="847639" y="5817878"/>
              <a:ext cx="2160000" cy="2160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EB04B7AE-7A2A-EA0A-8C35-6A3F22A15DE7}"/>
                </a:ext>
              </a:extLst>
            </p:cNvPr>
            <p:cNvSpPr/>
            <p:nvPr userDrawn="1"/>
          </p:nvSpPr>
          <p:spPr>
            <a:xfrm rot="517691">
              <a:off x="-395999" y="3483927"/>
              <a:ext cx="792000" cy="792000"/>
            </a:xfrm>
            <a:prstGeom prst="ellipse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chemeClr val="bg1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C6AE6FA8-B43D-DF39-03AF-4F191F7E9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DC91C07-F708-BCAB-C2B5-0272BCED6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130D990-73F0-5AF0-77F9-EE5FE0614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ABE0268-540E-1171-03D7-FE40A1745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095F-E561-4D54-A452-46F3CBE21770}" type="datetimeFigureOut">
              <a:rPr lang="fr-FR" smtClean="0"/>
              <a:t>21/11/2025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C24E056-A54A-A681-24DB-B085D1511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F6CACD3-8E30-7F57-83BF-8CCBADC9D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DC310-27B1-4661-B5A3-B7C4DB32AC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336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A5D6B63-4281-2A36-7579-CA9AD2DFB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813C80-8FBD-CF4A-1789-3D0C90C67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3BBD467-E829-D921-0E63-C0054BBCB0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0F095F-E561-4D54-A452-46F3CBE21770}" type="datetimeFigureOut">
              <a:rPr lang="fr-FR" smtClean="0"/>
              <a:t>21/11/2025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453FB0-5EED-1CCF-E7B0-51905E3E3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CA34246-6F23-114C-B0B8-4DFA371D17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BDC310-27B1-4661-B5A3-B7C4DB32AC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360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D2A33-F278-57A6-3440-C0BC95D47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33767"/>
            <a:ext cx="9144000" cy="1176196"/>
          </a:xfrm>
        </p:spPr>
        <p:txBody>
          <a:bodyPr>
            <a:normAutofit/>
          </a:bodyPr>
          <a:lstStyle/>
          <a:p>
            <a:r>
              <a:rPr lang="fr-FR" sz="7500" dirty="0">
                <a:solidFill>
                  <a:srgbClr val="27326A"/>
                </a:solidFill>
                <a:latin typeface="Nasalization" panose="020B0604020202020204" pitchFamily="34" charset="0"/>
              </a:rPr>
              <a:t>ROCKETRIX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8C94859-3CBC-0E9F-8E48-095AF41BB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37699"/>
          </a:xfrm>
        </p:spPr>
        <p:txBody>
          <a:bodyPr>
            <a:normAutofit/>
          </a:bodyPr>
          <a:lstStyle/>
          <a:p>
            <a:r>
              <a:rPr lang="fr-FR" sz="3700" baseline="30000" dirty="0">
                <a:solidFill>
                  <a:srgbClr val="27326A"/>
                </a:solidFill>
                <a:latin typeface="Urbanist" panose="020B0A04040200000203" pitchFamily="34" charset="0"/>
                <a:ea typeface="Urbanist" panose="020B0A04040200000203" pitchFamily="34" charset="0"/>
                <a:cs typeface="Urbanist" panose="020B0A04040200000203" pitchFamily="34" charset="0"/>
              </a:rPr>
              <a:t>UN DÉFI POUR L’ÉGALITÉ DES CHANCES</a:t>
            </a:r>
            <a:endParaRPr lang="fr-FR" baseline="30000" dirty="0"/>
          </a:p>
          <a:p>
            <a:endParaRPr lang="fr-FR" sz="3700" baseline="30000" dirty="0">
              <a:solidFill>
                <a:srgbClr val="27326A"/>
              </a:solidFill>
              <a:latin typeface="Urbanist" panose="020B0A04040200000203" pitchFamily="34" charset="0"/>
              <a:ea typeface="Urbanist" panose="020B0A04040200000203" pitchFamily="34" charset="0"/>
              <a:cs typeface="Urbanist" panose="020B0A04040200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033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DC97318-94D7-DF43-CFF3-758A7EB90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. In id cursus mi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. Tempus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urna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. Pulvinar </a:t>
            </a:r>
            <a:r>
              <a:rPr lang="fr-FR" dirty="0" err="1"/>
              <a:t>vivamus</a:t>
            </a:r>
            <a:r>
              <a:rPr lang="fr-FR" dirty="0"/>
              <a:t> </a:t>
            </a:r>
            <a:r>
              <a:rPr lang="fr-FR" dirty="0" err="1"/>
              <a:t>fringilla</a:t>
            </a:r>
            <a:r>
              <a:rPr lang="fr-FR" dirty="0"/>
              <a:t> </a:t>
            </a:r>
            <a:r>
              <a:rPr lang="fr-FR" dirty="0" err="1"/>
              <a:t>lacus</a:t>
            </a:r>
            <a:r>
              <a:rPr lang="fr-FR" dirty="0"/>
              <a:t> nec </a:t>
            </a:r>
            <a:r>
              <a:rPr lang="fr-FR" dirty="0" err="1"/>
              <a:t>metus</a:t>
            </a:r>
            <a:r>
              <a:rPr lang="fr-FR" dirty="0"/>
              <a:t> bibendum </a:t>
            </a:r>
            <a:r>
              <a:rPr lang="fr-FR" dirty="0" err="1"/>
              <a:t>egestas</a:t>
            </a:r>
            <a:r>
              <a:rPr lang="fr-FR" dirty="0"/>
              <a:t>. </a:t>
            </a:r>
            <a:r>
              <a:rPr lang="fr-FR" dirty="0" err="1"/>
              <a:t>Iaculis</a:t>
            </a:r>
            <a:r>
              <a:rPr lang="fr-FR" dirty="0"/>
              <a:t> massa </a:t>
            </a:r>
            <a:r>
              <a:rPr lang="fr-FR" dirty="0" err="1"/>
              <a:t>nisl</a:t>
            </a:r>
            <a:r>
              <a:rPr lang="fr-FR" dirty="0"/>
              <a:t> </a:t>
            </a:r>
            <a:r>
              <a:rPr lang="fr-FR" dirty="0" err="1"/>
              <a:t>malesuada</a:t>
            </a:r>
            <a:r>
              <a:rPr lang="fr-FR" dirty="0"/>
              <a:t> </a:t>
            </a:r>
            <a:r>
              <a:rPr lang="fr-FR" dirty="0" err="1"/>
              <a:t>lacinia</a:t>
            </a:r>
            <a:r>
              <a:rPr lang="fr-FR" dirty="0"/>
              <a:t> </a:t>
            </a:r>
            <a:r>
              <a:rPr lang="fr-FR" dirty="0" err="1"/>
              <a:t>integer</a:t>
            </a:r>
            <a:r>
              <a:rPr lang="fr-FR" dirty="0"/>
              <a:t> nunc </a:t>
            </a:r>
            <a:r>
              <a:rPr lang="fr-FR" dirty="0" err="1"/>
              <a:t>posuere</a:t>
            </a:r>
            <a:r>
              <a:rPr lang="fr-FR" dirty="0"/>
              <a:t>. Ut </a:t>
            </a:r>
            <a:r>
              <a:rPr lang="fr-FR" dirty="0" err="1"/>
              <a:t>hendrerit</a:t>
            </a:r>
            <a:r>
              <a:rPr lang="fr-FR" dirty="0"/>
              <a:t> semper </a:t>
            </a:r>
            <a:r>
              <a:rPr lang="fr-FR" dirty="0" err="1"/>
              <a:t>vel</a:t>
            </a:r>
            <a:r>
              <a:rPr lang="fr-FR" dirty="0"/>
              <a:t> class </a:t>
            </a:r>
            <a:r>
              <a:rPr lang="fr-FR" dirty="0" err="1"/>
              <a:t>aptent</a:t>
            </a:r>
            <a:r>
              <a:rPr lang="fr-FR" dirty="0"/>
              <a:t> </a:t>
            </a:r>
            <a:r>
              <a:rPr lang="fr-FR" dirty="0" err="1"/>
              <a:t>taciti</a:t>
            </a:r>
            <a:r>
              <a:rPr lang="fr-FR" dirty="0"/>
              <a:t> </a:t>
            </a:r>
            <a:r>
              <a:rPr lang="fr-FR" dirty="0" err="1"/>
              <a:t>sociosqu</a:t>
            </a:r>
            <a:r>
              <a:rPr lang="fr-FR" dirty="0"/>
              <a:t>. Ad </a:t>
            </a:r>
            <a:r>
              <a:rPr lang="fr-FR" dirty="0" err="1"/>
              <a:t>litora</a:t>
            </a:r>
            <a:r>
              <a:rPr lang="fr-FR" dirty="0"/>
              <a:t> torquent per </a:t>
            </a:r>
            <a:r>
              <a:rPr lang="fr-FR" dirty="0" err="1"/>
              <a:t>conubia</a:t>
            </a:r>
            <a:r>
              <a:rPr lang="fr-FR" dirty="0"/>
              <a:t> </a:t>
            </a:r>
            <a:r>
              <a:rPr lang="fr-FR" dirty="0" err="1"/>
              <a:t>nostra</a:t>
            </a:r>
            <a:r>
              <a:rPr lang="fr-FR" dirty="0"/>
              <a:t> </a:t>
            </a:r>
            <a:r>
              <a:rPr lang="fr-FR" dirty="0" err="1"/>
              <a:t>inceptos</a:t>
            </a:r>
            <a:r>
              <a:rPr lang="fr-FR" dirty="0"/>
              <a:t> </a:t>
            </a:r>
            <a:r>
              <a:rPr lang="fr-FR" dirty="0" err="1"/>
              <a:t>himenaeos</a:t>
            </a:r>
            <a:r>
              <a:rPr lang="fr-FR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BD9290D-EB2E-510D-92AC-A773FD00C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061590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4F3EC6-6896-5C95-4D09-73860A597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3F3442-0993-6894-4771-A9C5B754F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2282175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3AC716-6053-7E80-E761-6541DCEDD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30C789-FEB8-AC83-DFAF-6B7A57B6050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. In id cursus mi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. Tempus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urna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. Pulvinar </a:t>
            </a:r>
            <a:r>
              <a:rPr lang="fr-FR" dirty="0" err="1"/>
              <a:t>vivamus</a:t>
            </a:r>
            <a:r>
              <a:rPr lang="fr-FR" dirty="0"/>
              <a:t> </a:t>
            </a:r>
            <a:r>
              <a:rPr lang="fr-FR" dirty="0" err="1"/>
              <a:t>fringilla</a:t>
            </a:r>
            <a:r>
              <a:rPr lang="fr-FR" dirty="0"/>
              <a:t> </a:t>
            </a:r>
            <a:r>
              <a:rPr lang="fr-FR" dirty="0" err="1"/>
              <a:t>lacus</a:t>
            </a:r>
            <a:r>
              <a:rPr lang="fr-FR" dirty="0"/>
              <a:t> nec </a:t>
            </a:r>
            <a:r>
              <a:rPr lang="fr-FR" dirty="0" err="1"/>
              <a:t>metus</a:t>
            </a:r>
            <a:r>
              <a:rPr lang="fr-FR" dirty="0"/>
              <a:t> bibendum </a:t>
            </a:r>
            <a:r>
              <a:rPr lang="fr-FR" dirty="0" err="1"/>
              <a:t>egestas</a:t>
            </a:r>
            <a:r>
              <a:rPr lang="fr-FR" dirty="0"/>
              <a:t>. </a:t>
            </a:r>
            <a:r>
              <a:rPr lang="fr-FR" dirty="0" err="1"/>
              <a:t>Iaculis</a:t>
            </a:r>
            <a:r>
              <a:rPr lang="fr-FR" dirty="0"/>
              <a:t> massa </a:t>
            </a:r>
            <a:r>
              <a:rPr lang="fr-FR" dirty="0" err="1"/>
              <a:t>nisl</a:t>
            </a:r>
            <a:r>
              <a:rPr lang="fr-FR" dirty="0"/>
              <a:t> </a:t>
            </a:r>
            <a:r>
              <a:rPr lang="fr-FR" dirty="0" err="1"/>
              <a:t>malesuada</a:t>
            </a:r>
            <a:r>
              <a:rPr lang="fr-FR" dirty="0"/>
              <a:t> </a:t>
            </a:r>
            <a:r>
              <a:rPr lang="fr-FR" dirty="0" err="1"/>
              <a:t>lacinia</a:t>
            </a:r>
            <a:r>
              <a:rPr lang="fr-FR" dirty="0"/>
              <a:t> </a:t>
            </a:r>
            <a:r>
              <a:rPr lang="fr-FR" dirty="0" err="1"/>
              <a:t>integer</a:t>
            </a:r>
            <a:r>
              <a:rPr lang="fr-FR" dirty="0"/>
              <a:t> nunc </a:t>
            </a:r>
            <a:r>
              <a:rPr lang="fr-FR" dirty="0" err="1"/>
              <a:t>posuere</a:t>
            </a:r>
            <a:r>
              <a:rPr lang="fr-FR" dirty="0"/>
              <a:t>. Ut </a:t>
            </a:r>
            <a:r>
              <a:rPr lang="fr-FR" dirty="0" err="1"/>
              <a:t>hendrerit</a:t>
            </a:r>
            <a:r>
              <a:rPr lang="fr-FR" dirty="0"/>
              <a:t> semper </a:t>
            </a:r>
            <a:r>
              <a:rPr lang="fr-FR" dirty="0" err="1"/>
              <a:t>vel</a:t>
            </a:r>
            <a:r>
              <a:rPr lang="fr-FR" dirty="0"/>
              <a:t> class </a:t>
            </a:r>
            <a:r>
              <a:rPr lang="fr-FR" dirty="0" err="1"/>
              <a:t>aptent</a:t>
            </a:r>
            <a:r>
              <a:rPr lang="fr-FR" dirty="0"/>
              <a:t> </a:t>
            </a:r>
            <a:r>
              <a:rPr lang="fr-FR" dirty="0" err="1"/>
              <a:t>taciti</a:t>
            </a:r>
            <a:r>
              <a:rPr lang="fr-FR" dirty="0"/>
              <a:t> </a:t>
            </a:r>
            <a:r>
              <a:rPr lang="fr-FR" dirty="0" err="1"/>
              <a:t>sociosqu</a:t>
            </a:r>
            <a:r>
              <a:rPr lang="fr-FR" dirty="0"/>
              <a:t>. Ad </a:t>
            </a:r>
            <a:r>
              <a:rPr lang="fr-FR" dirty="0" err="1"/>
              <a:t>litora</a:t>
            </a:r>
            <a:r>
              <a:rPr lang="fr-FR" dirty="0"/>
              <a:t> torquent per </a:t>
            </a:r>
            <a:r>
              <a:rPr lang="fr-FR" dirty="0" err="1"/>
              <a:t>conubia</a:t>
            </a:r>
            <a:r>
              <a:rPr lang="fr-FR" dirty="0"/>
              <a:t> </a:t>
            </a:r>
            <a:r>
              <a:rPr lang="fr-FR" dirty="0" err="1"/>
              <a:t>nostra</a:t>
            </a:r>
            <a:r>
              <a:rPr lang="fr-FR" dirty="0"/>
              <a:t> </a:t>
            </a:r>
            <a:r>
              <a:rPr lang="fr-FR" dirty="0" err="1"/>
              <a:t>inceptos</a:t>
            </a:r>
            <a:r>
              <a:rPr lang="fr-FR" dirty="0"/>
              <a:t> </a:t>
            </a:r>
            <a:r>
              <a:rPr lang="fr-FR" dirty="0" err="1"/>
              <a:t>himenaeos</a:t>
            </a:r>
            <a:r>
              <a:rPr lang="fr-FR" dirty="0"/>
              <a:t>.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A174A6D-4C89-A620-9DE2-EDCA53F291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. In id cursus mi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. Tempus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urna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. Pulvinar </a:t>
            </a:r>
            <a:r>
              <a:rPr lang="fr-FR" dirty="0" err="1"/>
              <a:t>vivamus</a:t>
            </a:r>
            <a:r>
              <a:rPr lang="fr-FR" dirty="0"/>
              <a:t> </a:t>
            </a:r>
            <a:r>
              <a:rPr lang="fr-FR" dirty="0" err="1"/>
              <a:t>fringilla</a:t>
            </a:r>
            <a:r>
              <a:rPr lang="fr-FR" dirty="0"/>
              <a:t> </a:t>
            </a:r>
            <a:r>
              <a:rPr lang="fr-FR" dirty="0" err="1"/>
              <a:t>lacus</a:t>
            </a:r>
            <a:r>
              <a:rPr lang="fr-FR" dirty="0"/>
              <a:t> nec </a:t>
            </a:r>
            <a:r>
              <a:rPr lang="fr-FR" dirty="0" err="1"/>
              <a:t>metus</a:t>
            </a:r>
            <a:r>
              <a:rPr lang="fr-FR" dirty="0"/>
              <a:t> bibendum </a:t>
            </a:r>
            <a:r>
              <a:rPr lang="fr-FR" dirty="0" err="1"/>
              <a:t>egestas</a:t>
            </a:r>
            <a:r>
              <a:rPr lang="fr-FR" dirty="0"/>
              <a:t>. </a:t>
            </a:r>
            <a:r>
              <a:rPr lang="fr-FR" dirty="0" err="1"/>
              <a:t>Iaculis</a:t>
            </a:r>
            <a:r>
              <a:rPr lang="fr-FR" dirty="0"/>
              <a:t> massa </a:t>
            </a:r>
            <a:r>
              <a:rPr lang="fr-FR" dirty="0" err="1"/>
              <a:t>nisl</a:t>
            </a:r>
            <a:r>
              <a:rPr lang="fr-FR" dirty="0"/>
              <a:t> </a:t>
            </a:r>
            <a:r>
              <a:rPr lang="fr-FR" dirty="0" err="1"/>
              <a:t>malesuada</a:t>
            </a:r>
            <a:r>
              <a:rPr lang="fr-FR" dirty="0"/>
              <a:t> </a:t>
            </a:r>
            <a:r>
              <a:rPr lang="fr-FR" dirty="0" err="1"/>
              <a:t>lacinia</a:t>
            </a:r>
            <a:r>
              <a:rPr lang="fr-FR" dirty="0"/>
              <a:t> </a:t>
            </a:r>
            <a:r>
              <a:rPr lang="fr-FR" dirty="0" err="1"/>
              <a:t>integer</a:t>
            </a:r>
            <a:r>
              <a:rPr lang="fr-FR" dirty="0"/>
              <a:t> nunc </a:t>
            </a:r>
            <a:r>
              <a:rPr lang="fr-FR" dirty="0" err="1"/>
              <a:t>posuere</a:t>
            </a:r>
            <a:r>
              <a:rPr lang="fr-FR" dirty="0"/>
              <a:t>. Ut </a:t>
            </a:r>
            <a:r>
              <a:rPr lang="fr-FR" dirty="0" err="1"/>
              <a:t>hendrerit</a:t>
            </a:r>
            <a:r>
              <a:rPr lang="fr-FR" dirty="0"/>
              <a:t> semper </a:t>
            </a:r>
            <a:r>
              <a:rPr lang="fr-FR" dirty="0" err="1"/>
              <a:t>vel</a:t>
            </a:r>
            <a:r>
              <a:rPr lang="fr-FR" dirty="0"/>
              <a:t> class </a:t>
            </a:r>
            <a:r>
              <a:rPr lang="fr-FR" dirty="0" err="1"/>
              <a:t>aptent</a:t>
            </a:r>
            <a:r>
              <a:rPr lang="fr-FR" dirty="0"/>
              <a:t> </a:t>
            </a:r>
            <a:r>
              <a:rPr lang="fr-FR" dirty="0" err="1"/>
              <a:t>taciti</a:t>
            </a:r>
            <a:r>
              <a:rPr lang="fr-FR" dirty="0"/>
              <a:t> </a:t>
            </a:r>
            <a:r>
              <a:rPr lang="fr-FR" dirty="0" err="1"/>
              <a:t>sociosqu</a:t>
            </a:r>
            <a:r>
              <a:rPr lang="fr-FR" dirty="0"/>
              <a:t>. Ad </a:t>
            </a:r>
            <a:r>
              <a:rPr lang="fr-FR" dirty="0" err="1"/>
              <a:t>litora</a:t>
            </a:r>
            <a:r>
              <a:rPr lang="fr-FR" dirty="0"/>
              <a:t> torquent per </a:t>
            </a:r>
            <a:r>
              <a:rPr lang="fr-FR" dirty="0" err="1"/>
              <a:t>conubia</a:t>
            </a:r>
            <a:r>
              <a:rPr lang="fr-FR" dirty="0"/>
              <a:t> </a:t>
            </a:r>
            <a:r>
              <a:rPr lang="fr-FR" dirty="0" err="1"/>
              <a:t>nostra</a:t>
            </a:r>
            <a:r>
              <a:rPr lang="fr-FR" dirty="0"/>
              <a:t> </a:t>
            </a:r>
            <a:r>
              <a:rPr lang="fr-FR" dirty="0" err="1"/>
              <a:t>inceptos</a:t>
            </a:r>
            <a:r>
              <a:rPr lang="fr-FR" dirty="0"/>
              <a:t> </a:t>
            </a:r>
            <a:r>
              <a:rPr lang="fr-FR" dirty="0" err="1"/>
              <a:t>himenaeos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5243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12399B-7A44-B384-0092-4A21D1F1D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BB34FF0-6A21-F8A3-BB83-DF47E9B50A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Sous-titre 1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BCB8DAF-5BAF-3557-15E3-AA53EFBFF46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. In id cursus mi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. Tempus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urna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. Pulvinar </a:t>
            </a:r>
            <a:r>
              <a:rPr lang="fr-FR" dirty="0" err="1"/>
              <a:t>vivamus</a:t>
            </a:r>
            <a:r>
              <a:rPr lang="fr-FR" dirty="0"/>
              <a:t> </a:t>
            </a:r>
            <a:r>
              <a:rPr lang="fr-FR" dirty="0" err="1"/>
              <a:t>fringilla</a:t>
            </a:r>
            <a:r>
              <a:rPr lang="fr-FR" dirty="0"/>
              <a:t> </a:t>
            </a:r>
            <a:r>
              <a:rPr lang="fr-FR" dirty="0" err="1"/>
              <a:t>lacus</a:t>
            </a:r>
            <a:r>
              <a:rPr lang="fr-FR" dirty="0"/>
              <a:t> nec </a:t>
            </a:r>
            <a:r>
              <a:rPr lang="fr-FR" dirty="0" err="1"/>
              <a:t>metus</a:t>
            </a:r>
            <a:r>
              <a:rPr lang="fr-FR" dirty="0"/>
              <a:t> bibendum </a:t>
            </a:r>
            <a:r>
              <a:rPr lang="fr-FR" dirty="0" err="1"/>
              <a:t>egestas</a:t>
            </a:r>
            <a:r>
              <a:rPr lang="fr-FR" dirty="0"/>
              <a:t>. </a:t>
            </a:r>
            <a:r>
              <a:rPr lang="fr-FR" dirty="0" err="1"/>
              <a:t>Iaculis</a:t>
            </a:r>
            <a:r>
              <a:rPr lang="fr-FR" dirty="0"/>
              <a:t> massa </a:t>
            </a:r>
            <a:r>
              <a:rPr lang="fr-FR" dirty="0" err="1"/>
              <a:t>nisl</a:t>
            </a:r>
            <a:r>
              <a:rPr lang="fr-FR" dirty="0"/>
              <a:t> </a:t>
            </a:r>
            <a:r>
              <a:rPr lang="fr-FR" dirty="0" err="1"/>
              <a:t>malesuada</a:t>
            </a:r>
            <a:r>
              <a:rPr lang="fr-FR" dirty="0"/>
              <a:t> </a:t>
            </a:r>
            <a:r>
              <a:rPr lang="fr-FR" dirty="0" err="1"/>
              <a:t>lacinia</a:t>
            </a:r>
            <a:r>
              <a:rPr lang="fr-FR" dirty="0"/>
              <a:t> </a:t>
            </a:r>
            <a:r>
              <a:rPr lang="fr-FR" dirty="0" err="1"/>
              <a:t>integer</a:t>
            </a:r>
            <a:r>
              <a:rPr lang="fr-FR" dirty="0"/>
              <a:t> nunc </a:t>
            </a:r>
            <a:r>
              <a:rPr lang="fr-FR" dirty="0" err="1"/>
              <a:t>posuere</a:t>
            </a:r>
            <a:r>
              <a:rPr lang="fr-FR" dirty="0"/>
              <a:t>. Ut </a:t>
            </a:r>
            <a:r>
              <a:rPr lang="fr-FR" dirty="0" err="1"/>
              <a:t>hendrerit</a:t>
            </a:r>
            <a:r>
              <a:rPr lang="fr-FR" dirty="0"/>
              <a:t> semper </a:t>
            </a:r>
            <a:r>
              <a:rPr lang="fr-FR" dirty="0" err="1"/>
              <a:t>vel</a:t>
            </a:r>
            <a:r>
              <a:rPr lang="fr-FR" dirty="0"/>
              <a:t> class </a:t>
            </a:r>
            <a:r>
              <a:rPr lang="fr-FR" dirty="0" err="1"/>
              <a:t>aptent</a:t>
            </a:r>
            <a:r>
              <a:rPr lang="fr-FR" dirty="0"/>
              <a:t> </a:t>
            </a:r>
            <a:r>
              <a:rPr lang="fr-FR" dirty="0" err="1"/>
              <a:t>taciti</a:t>
            </a:r>
            <a:r>
              <a:rPr lang="fr-FR" dirty="0"/>
              <a:t> </a:t>
            </a:r>
            <a:r>
              <a:rPr lang="fr-FR" dirty="0" err="1"/>
              <a:t>sociosqu</a:t>
            </a:r>
            <a:r>
              <a:rPr lang="fr-FR" dirty="0"/>
              <a:t>. Ad </a:t>
            </a:r>
            <a:r>
              <a:rPr lang="fr-FR" dirty="0" err="1"/>
              <a:t>litora</a:t>
            </a:r>
            <a:r>
              <a:rPr lang="fr-FR" dirty="0"/>
              <a:t> torquent per </a:t>
            </a:r>
            <a:r>
              <a:rPr lang="fr-FR" dirty="0" err="1"/>
              <a:t>conubia</a:t>
            </a:r>
            <a:r>
              <a:rPr lang="fr-FR" dirty="0"/>
              <a:t> </a:t>
            </a:r>
            <a:r>
              <a:rPr lang="fr-FR" dirty="0" err="1"/>
              <a:t>nostra</a:t>
            </a:r>
            <a:r>
              <a:rPr lang="fr-FR" dirty="0"/>
              <a:t> </a:t>
            </a:r>
            <a:r>
              <a:rPr lang="fr-FR" dirty="0" err="1"/>
              <a:t>inceptos</a:t>
            </a:r>
            <a:r>
              <a:rPr lang="fr-FR" dirty="0"/>
              <a:t> </a:t>
            </a:r>
            <a:r>
              <a:rPr lang="fr-FR" dirty="0" err="1"/>
              <a:t>himenaeos</a:t>
            </a:r>
            <a:r>
              <a:rPr lang="fr-FR" dirty="0"/>
              <a:t>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7C83297-6823-073D-1483-98A1F270A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/>
              <a:t>Sous-titre 2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1BAAED1-1C55-5F81-E975-A059E496487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. In id cursus mi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. Tempus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urna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. Pulvinar </a:t>
            </a:r>
            <a:r>
              <a:rPr lang="fr-FR" dirty="0" err="1"/>
              <a:t>vivamus</a:t>
            </a:r>
            <a:r>
              <a:rPr lang="fr-FR" dirty="0"/>
              <a:t> </a:t>
            </a:r>
            <a:r>
              <a:rPr lang="fr-FR" dirty="0" err="1"/>
              <a:t>fringilla</a:t>
            </a:r>
            <a:r>
              <a:rPr lang="fr-FR" dirty="0"/>
              <a:t> </a:t>
            </a:r>
            <a:r>
              <a:rPr lang="fr-FR" dirty="0" err="1"/>
              <a:t>lacus</a:t>
            </a:r>
            <a:r>
              <a:rPr lang="fr-FR" dirty="0"/>
              <a:t> nec </a:t>
            </a:r>
            <a:r>
              <a:rPr lang="fr-FR" dirty="0" err="1"/>
              <a:t>metus</a:t>
            </a:r>
            <a:r>
              <a:rPr lang="fr-FR" dirty="0"/>
              <a:t> bibendum </a:t>
            </a:r>
            <a:r>
              <a:rPr lang="fr-FR" dirty="0" err="1"/>
              <a:t>egestas</a:t>
            </a:r>
            <a:r>
              <a:rPr lang="fr-FR" dirty="0"/>
              <a:t>. </a:t>
            </a:r>
            <a:r>
              <a:rPr lang="fr-FR" dirty="0" err="1"/>
              <a:t>Iaculis</a:t>
            </a:r>
            <a:r>
              <a:rPr lang="fr-FR" dirty="0"/>
              <a:t> massa </a:t>
            </a:r>
            <a:r>
              <a:rPr lang="fr-FR" dirty="0" err="1"/>
              <a:t>nisl</a:t>
            </a:r>
            <a:r>
              <a:rPr lang="fr-FR" dirty="0"/>
              <a:t> </a:t>
            </a:r>
            <a:r>
              <a:rPr lang="fr-FR" dirty="0" err="1"/>
              <a:t>malesuada</a:t>
            </a:r>
            <a:r>
              <a:rPr lang="fr-FR" dirty="0"/>
              <a:t> </a:t>
            </a:r>
            <a:r>
              <a:rPr lang="fr-FR" dirty="0" err="1"/>
              <a:t>lacinia</a:t>
            </a:r>
            <a:r>
              <a:rPr lang="fr-FR" dirty="0"/>
              <a:t> </a:t>
            </a:r>
            <a:r>
              <a:rPr lang="fr-FR" dirty="0" err="1"/>
              <a:t>integer</a:t>
            </a:r>
            <a:r>
              <a:rPr lang="fr-FR" dirty="0"/>
              <a:t> nunc </a:t>
            </a:r>
            <a:r>
              <a:rPr lang="fr-FR" dirty="0" err="1"/>
              <a:t>posuere</a:t>
            </a:r>
            <a:r>
              <a:rPr lang="fr-FR" dirty="0"/>
              <a:t>. Ut </a:t>
            </a:r>
            <a:r>
              <a:rPr lang="fr-FR" dirty="0" err="1"/>
              <a:t>hendrerit</a:t>
            </a:r>
            <a:r>
              <a:rPr lang="fr-FR" dirty="0"/>
              <a:t> semper </a:t>
            </a:r>
            <a:r>
              <a:rPr lang="fr-FR" dirty="0" err="1"/>
              <a:t>vel</a:t>
            </a:r>
            <a:r>
              <a:rPr lang="fr-FR" dirty="0"/>
              <a:t> class </a:t>
            </a:r>
            <a:r>
              <a:rPr lang="fr-FR" dirty="0" err="1"/>
              <a:t>aptent</a:t>
            </a:r>
            <a:r>
              <a:rPr lang="fr-FR" dirty="0"/>
              <a:t> </a:t>
            </a:r>
            <a:r>
              <a:rPr lang="fr-FR" dirty="0" err="1"/>
              <a:t>taciti</a:t>
            </a:r>
            <a:r>
              <a:rPr lang="fr-FR" dirty="0"/>
              <a:t> </a:t>
            </a:r>
            <a:r>
              <a:rPr lang="fr-FR" dirty="0" err="1"/>
              <a:t>sociosqu</a:t>
            </a:r>
            <a:r>
              <a:rPr lang="fr-FR" dirty="0"/>
              <a:t>. Ad </a:t>
            </a:r>
            <a:r>
              <a:rPr lang="fr-FR" dirty="0" err="1"/>
              <a:t>litora</a:t>
            </a:r>
            <a:r>
              <a:rPr lang="fr-FR" dirty="0"/>
              <a:t> torquent per </a:t>
            </a:r>
            <a:r>
              <a:rPr lang="fr-FR" dirty="0" err="1"/>
              <a:t>conubia</a:t>
            </a:r>
            <a:r>
              <a:rPr lang="fr-FR" dirty="0"/>
              <a:t> </a:t>
            </a:r>
            <a:r>
              <a:rPr lang="fr-FR" dirty="0" err="1"/>
              <a:t>nostra</a:t>
            </a:r>
            <a:r>
              <a:rPr lang="fr-FR" dirty="0"/>
              <a:t> </a:t>
            </a:r>
            <a:r>
              <a:rPr lang="fr-FR" dirty="0" err="1"/>
              <a:t>inceptos</a:t>
            </a:r>
            <a:r>
              <a:rPr lang="fr-FR" dirty="0"/>
              <a:t> </a:t>
            </a:r>
            <a:r>
              <a:rPr lang="fr-FR" dirty="0" err="1"/>
              <a:t>himenaeos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0589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50E585-99C1-EABC-8B7F-44361D372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614359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A8652E1-3B38-3F4B-ADB3-BF530F13A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pic>
        <p:nvPicPr>
          <p:cNvPr id="9" name="Espace réservé pour une image  8" descr="Une image contenant Graphique, clipart, graphisme, créativité&#10;&#10;Le contenu généré par l’IA peut être incorrect.">
            <a:extLst>
              <a:ext uri="{FF2B5EF4-FFF2-40B4-BE49-F238E27FC236}">
                <a16:creationId xmlns:a16="http://schemas.microsoft.com/office/drawing/2014/main" id="{E887E3DB-E157-33AF-A082-1C75D2EEBC1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5" b="-5127"/>
          <a:stretch>
            <a:fillRect/>
          </a:stretch>
        </p:blipFill>
        <p:spPr>
          <a:xfrm>
            <a:off x="5183188" y="457201"/>
            <a:ext cx="6172200" cy="6216554"/>
          </a:xfr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48635F3-932D-856D-5A5F-CF4590225D9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. In id cursus mi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. Tempus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urna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. Pulvinar </a:t>
            </a:r>
            <a:r>
              <a:rPr lang="fr-FR" dirty="0" err="1"/>
              <a:t>vivamus</a:t>
            </a:r>
            <a:r>
              <a:rPr lang="fr-FR" dirty="0"/>
              <a:t> </a:t>
            </a:r>
            <a:r>
              <a:rPr lang="fr-FR" dirty="0" err="1"/>
              <a:t>fringilla</a:t>
            </a:r>
            <a:r>
              <a:rPr lang="fr-FR" dirty="0"/>
              <a:t> </a:t>
            </a:r>
            <a:r>
              <a:rPr lang="fr-FR" dirty="0" err="1"/>
              <a:t>lacus</a:t>
            </a:r>
            <a:r>
              <a:rPr lang="fr-FR" dirty="0"/>
              <a:t> nec </a:t>
            </a:r>
            <a:r>
              <a:rPr lang="fr-FR" dirty="0" err="1"/>
              <a:t>metus</a:t>
            </a:r>
            <a:r>
              <a:rPr lang="fr-FR" dirty="0"/>
              <a:t> bibendum </a:t>
            </a:r>
            <a:r>
              <a:rPr lang="fr-FR" dirty="0" err="1"/>
              <a:t>egestas</a:t>
            </a:r>
            <a:r>
              <a:rPr lang="fr-FR" dirty="0"/>
              <a:t>. </a:t>
            </a:r>
            <a:r>
              <a:rPr lang="fr-FR" dirty="0" err="1"/>
              <a:t>Iaculis</a:t>
            </a:r>
            <a:r>
              <a:rPr lang="fr-FR" dirty="0"/>
              <a:t> massa </a:t>
            </a:r>
            <a:r>
              <a:rPr lang="fr-FR" dirty="0" err="1"/>
              <a:t>nisl</a:t>
            </a:r>
            <a:r>
              <a:rPr lang="fr-FR" dirty="0"/>
              <a:t> </a:t>
            </a:r>
            <a:r>
              <a:rPr lang="fr-FR" dirty="0" err="1"/>
              <a:t>malesuada</a:t>
            </a:r>
            <a:r>
              <a:rPr lang="fr-FR" dirty="0"/>
              <a:t> </a:t>
            </a:r>
            <a:r>
              <a:rPr lang="fr-FR" dirty="0" err="1"/>
              <a:t>lacinia</a:t>
            </a:r>
            <a:r>
              <a:rPr lang="fr-FR" dirty="0"/>
              <a:t> </a:t>
            </a:r>
            <a:r>
              <a:rPr lang="fr-FR" dirty="0" err="1"/>
              <a:t>integer</a:t>
            </a:r>
            <a:r>
              <a:rPr lang="fr-FR" dirty="0"/>
              <a:t> nunc </a:t>
            </a:r>
            <a:r>
              <a:rPr lang="fr-FR" dirty="0" err="1"/>
              <a:t>posuere</a:t>
            </a:r>
            <a:r>
              <a:rPr lang="fr-FR" dirty="0"/>
              <a:t>. Ut </a:t>
            </a:r>
            <a:r>
              <a:rPr lang="fr-FR" dirty="0" err="1"/>
              <a:t>hendrerit</a:t>
            </a:r>
            <a:r>
              <a:rPr lang="fr-FR" dirty="0"/>
              <a:t> semper </a:t>
            </a:r>
            <a:r>
              <a:rPr lang="fr-FR" dirty="0" err="1"/>
              <a:t>vel</a:t>
            </a:r>
            <a:r>
              <a:rPr lang="fr-FR" dirty="0"/>
              <a:t> class </a:t>
            </a:r>
            <a:r>
              <a:rPr lang="fr-FR" dirty="0" err="1"/>
              <a:t>aptent</a:t>
            </a:r>
            <a:r>
              <a:rPr lang="fr-FR" dirty="0"/>
              <a:t> </a:t>
            </a:r>
            <a:r>
              <a:rPr lang="fr-FR" dirty="0" err="1"/>
              <a:t>taciti</a:t>
            </a:r>
            <a:r>
              <a:rPr lang="fr-FR" dirty="0"/>
              <a:t> </a:t>
            </a:r>
            <a:r>
              <a:rPr lang="fr-FR" dirty="0" err="1"/>
              <a:t>sociosqu</a:t>
            </a:r>
            <a:r>
              <a:rPr lang="fr-FR" dirty="0"/>
              <a:t>. Ad </a:t>
            </a:r>
            <a:r>
              <a:rPr lang="fr-FR" dirty="0" err="1"/>
              <a:t>litora</a:t>
            </a:r>
            <a:r>
              <a:rPr lang="fr-FR" dirty="0"/>
              <a:t> torquent per </a:t>
            </a:r>
            <a:r>
              <a:rPr lang="fr-FR" dirty="0" err="1"/>
              <a:t>conubia</a:t>
            </a:r>
            <a:r>
              <a:rPr lang="fr-FR" dirty="0"/>
              <a:t> </a:t>
            </a:r>
            <a:r>
              <a:rPr lang="fr-FR" dirty="0" err="1"/>
              <a:t>nostra</a:t>
            </a:r>
            <a:r>
              <a:rPr lang="fr-FR" dirty="0"/>
              <a:t> </a:t>
            </a:r>
            <a:r>
              <a:rPr lang="fr-FR" dirty="0" err="1"/>
              <a:t>inceptos</a:t>
            </a:r>
            <a:r>
              <a:rPr lang="fr-FR" dirty="0"/>
              <a:t> </a:t>
            </a:r>
            <a:r>
              <a:rPr lang="fr-FR" dirty="0" err="1"/>
              <a:t>himenaeos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205445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Rocketrix">
      <a:dk1>
        <a:srgbClr val="27326A"/>
      </a:dk1>
      <a:lt1>
        <a:srgbClr val="C4D0EC"/>
      </a:lt1>
      <a:dk2>
        <a:srgbClr val="D02D17"/>
      </a:dk2>
      <a:lt2>
        <a:srgbClr val="F4F0EB"/>
      </a:lt2>
      <a:accent1>
        <a:srgbClr val="F8BB12"/>
      </a:accent1>
      <a:accent2>
        <a:srgbClr val="5E6FC4"/>
      </a:accent2>
      <a:accent3>
        <a:srgbClr val="BF4F14"/>
      </a:accent3>
      <a:accent4>
        <a:srgbClr val="9A7B54"/>
      </a:accent4>
      <a:accent5>
        <a:srgbClr val="EE7868"/>
      </a:accent5>
      <a:accent6>
        <a:srgbClr val="1A2A51"/>
      </a:accent6>
      <a:hlink>
        <a:srgbClr val="949FD7"/>
      </a:hlink>
      <a:folHlink>
        <a:srgbClr val="F3A59A"/>
      </a:folHlink>
    </a:clrScheme>
    <a:fontScheme name="Rocketrix">
      <a:majorFont>
        <a:latin typeface="Nasalization"/>
        <a:ea typeface=""/>
        <a:cs typeface=""/>
      </a:majorFont>
      <a:minorFont>
        <a:latin typeface="Urbanis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4713</TotalTime>
  <Words>450</Words>
  <Application>Microsoft Office PowerPoint</Application>
  <PresentationFormat>Grand écran</PresentationFormat>
  <Paragraphs>17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Nasalization</vt:lpstr>
      <vt:lpstr>Urbanist</vt:lpstr>
      <vt:lpstr>Thème Office</vt:lpstr>
      <vt:lpstr>ROCKETRIX</vt:lpstr>
      <vt:lpstr>TITRE</vt:lpstr>
      <vt:lpstr>TITRE</vt:lpstr>
      <vt:lpstr>TITRE</vt:lpstr>
      <vt:lpstr>TITRE</vt:lpstr>
      <vt:lpstr>TITRE</vt:lpstr>
      <vt:lpstr>TITRE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Alice K</dc:creator>
  <cp:lastModifiedBy>Alice K</cp:lastModifiedBy>
  <cp:revision>2</cp:revision>
  <cp:lastPrinted>2025-11-20T20:49:21Z</cp:lastPrinted>
  <dcterms:created xsi:type="dcterms:W3CDTF">2025-11-20T19:28:12Z</dcterms:created>
  <dcterms:modified xsi:type="dcterms:W3CDTF">2025-11-24T11:20:46Z</dcterms:modified>
</cp:coreProperties>
</file>